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LENOVO</cp:lastModifiedBy>
  <cp:revision>197</cp:revision>
  <dcterms:created xsi:type="dcterms:W3CDTF">2021-11-14T08:33:00Z</dcterms:created>
  <dcterms:modified xsi:type="dcterms:W3CDTF">2023-02-27T19:46:56Z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