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6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8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A.   Đi </a:t>
            </a:r>
            <a:r>
              <a:rPr lang="vi-VN" sz="2000" dirty="0">
                <a:latin typeface="UTM Avo" panose="02040603050506020204"/>
              </a:rPr>
              <a:t>thẳng.        </a:t>
            </a:r>
            <a:r>
              <a:rPr lang="vi-VN" sz="2000" dirty="0" smtClean="0">
                <a:latin typeface="UTM Avo" panose="02040603050506020204"/>
              </a:rPr>
              <a:t>                                 B</a:t>
            </a:r>
            <a:r>
              <a:rPr lang="vi-VN" sz="2000" dirty="0">
                <a:latin typeface="UTM Avo" panose="02040603050506020204"/>
              </a:rPr>
              <a:t>. Đi theo một hình tam giác.   </a:t>
            </a:r>
            <a:endParaRPr lang="vi-VN" sz="2000" dirty="0" smtClean="0">
              <a:latin typeface="UTM Avo" panose="02040603050506020204"/>
            </a:endParaRPr>
          </a:p>
          <a:p>
            <a:endParaRPr lang="vi-VN" sz="2000" dirty="0" smtClean="0">
              <a:latin typeface="UTM Avo" panose="02040603050506020204"/>
            </a:endParaRPr>
          </a:p>
          <a:p>
            <a:r>
              <a:rPr lang="vi-VN" sz="2000" dirty="0" smtClean="0">
                <a:latin typeface="UTM Avo" panose="02040603050506020204"/>
              </a:rPr>
              <a:t>              C.   Đi </a:t>
            </a:r>
            <a:r>
              <a:rPr lang="vi-VN" sz="2000" dirty="0">
                <a:latin typeface="UTM Avo" panose="02040603050506020204"/>
              </a:rPr>
              <a:t>theo một hình vuông.    </a:t>
            </a:r>
            <a:r>
              <a:rPr lang="vi-VN" sz="2000" dirty="0" smtClean="0">
                <a:latin typeface="UTM Avo" panose="02040603050506020204"/>
              </a:rPr>
              <a:t>            D</a:t>
            </a:r>
            <a:r>
              <a:rPr lang="vi-VN" sz="2000" dirty="0">
                <a:latin typeface="UTM Avo" panose="02040603050506020204"/>
              </a:rPr>
              <a:t>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 để khởi động phần mềm 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cầu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1108</Words>
  <Application>Microsoft Office PowerPoint</Application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LENOVO</cp:lastModifiedBy>
  <cp:revision>236</cp:revision>
  <dcterms:created xsi:type="dcterms:W3CDTF">2021-11-14T08:33:55Z</dcterms:created>
  <dcterms:modified xsi:type="dcterms:W3CDTF">2023-02-27T19:22:34Z</dcterms:modified>
</cp:coreProperties>
</file>