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4" r:id="rId2"/>
    <p:sldMasterId id="2147483716" r:id="rId3"/>
    <p:sldMasterId id="2147483739" r:id="rId4"/>
    <p:sldMasterId id="2147483764" r:id="rId5"/>
    <p:sldMasterId id="2147483776" r:id="rId6"/>
  </p:sldMasterIdLst>
  <p:notesMasterIdLst>
    <p:notesMasterId r:id="rId22"/>
  </p:notesMasterIdLst>
  <p:sldIdLst>
    <p:sldId id="269" r:id="rId7"/>
    <p:sldId id="3871" r:id="rId8"/>
    <p:sldId id="3872" r:id="rId9"/>
    <p:sldId id="3873" r:id="rId10"/>
    <p:sldId id="3874" r:id="rId11"/>
    <p:sldId id="3875" r:id="rId12"/>
    <p:sldId id="3876" r:id="rId13"/>
    <p:sldId id="3836" r:id="rId14"/>
    <p:sldId id="3862" r:id="rId15"/>
    <p:sldId id="3842" r:id="rId16"/>
    <p:sldId id="3867" r:id="rId17"/>
    <p:sldId id="3845" r:id="rId18"/>
    <p:sldId id="3858" r:id="rId19"/>
    <p:sldId id="3864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4468FC-50A5-4174-8724-50995233CDBB}" v="3593" dt="2024-07-02T01:53:04.3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ô Thị Dịu" userId="9239adeb-dabb-42ee-b658-acdf993bd767" providerId="ADAL" clId="{084468FC-50A5-4174-8724-50995233CDBB}"/>
    <pc:docChg chg="undo redo custSel addSld delSld modSld addMainMaster delMainMaster modMainMaster">
      <pc:chgData name="Ngô Thị Dịu" userId="9239adeb-dabb-42ee-b658-acdf993bd767" providerId="ADAL" clId="{084468FC-50A5-4174-8724-50995233CDBB}" dt="2024-07-02T01:53:44.847" v="4772" actId="14100"/>
      <pc:docMkLst>
        <pc:docMk/>
      </pc:docMkLst>
      <pc:sldChg chg="modSp del mod">
        <pc:chgData name="Ngô Thị Dịu" userId="9239adeb-dabb-42ee-b658-acdf993bd767" providerId="ADAL" clId="{084468FC-50A5-4174-8724-50995233CDBB}" dt="2024-07-01T14:42:31.585" v="3345" actId="2696"/>
        <pc:sldMkLst>
          <pc:docMk/>
          <pc:sldMk cId="2008626897" sldId="256"/>
        </pc:sldMkLst>
        <pc:spChg chg="mod">
          <ac:chgData name="Ngô Thị Dịu" userId="9239adeb-dabb-42ee-b658-acdf993bd767" providerId="ADAL" clId="{084468FC-50A5-4174-8724-50995233CDBB}" dt="2024-07-01T14:24:11.439" v="3242" actId="20577"/>
          <ac:spMkLst>
            <pc:docMk/>
            <pc:sldMk cId="2008626897" sldId="256"/>
            <ac:spMk id="11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4:20:34.609" v="2990" actId="20577"/>
          <ac:spMkLst>
            <pc:docMk/>
            <pc:sldMk cId="2008626897" sldId="256"/>
            <ac:spMk id="17" creationId="{00000000-0000-0000-0000-000000000000}"/>
          </ac:spMkLst>
        </pc:spChg>
      </pc:sldChg>
      <pc:sldChg chg="addSp delSp modSp add del mod">
        <pc:chgData name="Ngô Thị Dịu" userId="9239adeb-dabb-42ee-b658-acdf993bd767" providerId="ADAL" clId="{084468FC-50A5-4174-8724-50995233CDBB}" dt="2024-07-01T16:41:38.147" v="4622" actId="47"/>
        <pc:sldMkLst>
          <pc:docMk/>
          <pc:sldMk cId="2568736319" sldId="256"/>
        </pc:sldMkLst>
        <pc:spChg chg="mod">
          <ac:chgData name="Ngô Thị Dịu" userId="9239adeb-dabb-42ee-b658-acdf993bd767" providerId="ADAL" clId="{084468FC-50A5-4174-8724-50995233CDBB}" dt="2024-07-01T15:56:33.193" v="4341" actId="14100"/>
          <ac:spMkLst>
            <pc:docMk/>
            <pc:sldMk cId="2568736319" sldId="256"/>
            <ac:spMk id="11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5:13:17.358" v="3918" actId="20577"/>
          <ac:spMkLst>
            <pc:docMk/>
            <pc:sldMk cId="2568736319" sldId="256"/>
            <ac:spMk id="17" creationId="{00000000-0000-0000-0000-000000000000}"/>
          </ac:spMkLst>
        </pc:spChg>
        <pc:picChg chg="add del mod">
          <ac:chgData name="Ngô Thị Dịu" userId="9239adeb-dabb-42ee-b658-acdf993bd767" providerId="ADAL" clId="{084468FC-50A5-4174-8724-50995233CDBB}" dt="2024-07-01T16:41:34.039" v="4621" actId="21"/>
          <ac:picMkLst>
            <pc:docMk/>
            <pc:sldMk cId="2568736319" sldId="256"/>
            <ac:picMk id="9" creationId="{DEE7E2E7-3CDB-6EB5-1EA3-1952826ECE5C}"/>
          </ac:picMkLst>
        </pc:picChg>
      </pc:sldChg>
      <pc:sldChg chg="modSp del mod">
        <pc:chgData name="Ngô Thị Dịu" userId="9239adeb-dabb-42ee-b658-acdf993bd767" providerId="ADAL" clId="{084468FC-50A5-4174-8724-50995233CDBB}" dt="2024-07-01T12:42:48.390" v="2694" actId="2696"/>
        <pc:sldMkLst>
          <pc:docMk/>
          <pc:sldMk cId="3628635109" sldId="256"/>
        </pc:sldMkLst>
        <pc:spChg chg="mod">
          <ac:chgData name="Ngô Thị Dịu" userId="9239adeb-dabb-42ee-b658-acdf993bd767" providerId="ADAL" clId="{084468FC-50A5-4174-8724-50995233CDBB}" dt="2024-07-01T12:25:42.591" v="2663" actId="1076"/>
          <ac:spMkLst>
            <pc:docMk/>
            <pc:sldMk cId="3628635109" sldId="256"/>
            <ac:spMk id="11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2:25:44.263" v="2664" actId="1076"/>
          <ac:spMkLst>
            <pc:docMk/>
            <pc:sldMk cId="3628635109" sldId="256"/>
            <ac:spMk id="17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2:25:30.671" v="2659" actId="1076"/>
          <ac:picMkLst>
            <pc:docMk/>
            <pc:sldMk cId="3628635109" sldId="256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2:25:33.287" v="2660" actId="1076"/>
          <ac:picMkLst>
            <pc:docMk/>
            <pc:sldMk cId="3628635109" sldId="256"/>
            <ac:picMk id="5" creationId="{00000000-0000-0000-0000-000000000000}"/>
          </ac:picMkLst>
        </pc:picChg>
      </pc:sldChg>
      <pc:sldChg chg="modSp del">
        <pc:chgData name="Ngô Thị Dịu" userId="9239adeb-dabb-42ee-b658-acdf993bd767" providerId="ADAL" clId="{084468FC-50A5-4174-8724-50995233CDBB}" dt="2024-07-01T14:42:31.585" v="3345" actId="2696"/>
        <pc:sldMkLst>
          <pc:docMk/>
          <pc:sldMk cId="1118886671" sldId="257"/>
        </pc:sldMkLst>
        <pc:spChg chg="mod">
          <ac:chgData name="Ngô Thị Dịu" userId="9239adeb-dabb-42ee-b658-acdf993bd767" providerId="ADAL" clId="{084468FC-50A5-4174-8724-50995233CDBB}" dt="2024-07-01T14:22:27.799" v="3121" actId="20577"/>
          <ac:spMkLst>
            <pc:docMk/>
            <pc:sldMk cId="1118886671" sldId="257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4:22:14" v="3103" actId="20577"/>
          <ac:spMkLst>
            <pc:docMk/>
            <pc:sldMk cId="1118886671" sldId="257"/>
            <ac:spMk id="14" creationId="{00000000-0000-0000-0000-000000000000}"/>
          </ac:spMkLst>
        </pc:spChg>
      </pc:sldChg>
      <pc:sldChg chg="delSp modSp del mod delAnim">
        <pc:chgData name="Ngô Thị Dịu" userId="9239adeb-dabb-42ee-b658-acdf993bd767" providerId="ADAL" clId="{084468FC-50A5-4174-8724-50995233CDBB}" dt="2024-07-01T12:42:48.390" v="2694" actId="2696"/>
        <pc:sldMkLst>
          <pc:docMk/>
          <pc:sldMk cId="1449374076" sldId="257"/>
        </pc:sldMkLst>
        <pc:spChg chg="del">
          <ac:chgData name="Ngô Thị Dịu" userId="9239adeb-dabb-42ee-b658-acdf993bd767" providerId="ADAL" clId="{084468FC-50A5-4174-8724-50995233CDBB}" dt="2024-07-01T12:26:08.839" v="2676" actId="478"/>
          <ac:spMkLst>
            <pc:docMk/>
            <pc:sldMk cId="1449374076" sldId="257"/>
            <ac:spMk id="17" creationId="{00000000-0000-0000-0000-000000000000}"/>
          </ac:spMkLst>
        </pc:spChg>
        <pc:spChg chg="del mod">
          <ac:chgData name="Ngô Thị Dịu" userId="9239adeb-dabb-42ee-b658-acdf993bd767" providerId="ADAL" clId="{084468FC-50A5-4174-8724-50995233CDBB}" dt="2024-07-01T12:26:07.705" v="2675" actId="478"/>
          <ac:spMkLst>
            <pc:docMk/>
            <pc:sldMk cId="1449374076" sldId="257"/>
            <ac:spMk id="18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2:26:03.310" v="2673" actId="1036"/>
          <ac:picMkLst>
            <pc:docMk/>
            <pc:sldMk cId="1449374076" sldId="257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2:26:13.302" v="2678" actId="1037"/>
          <ac:picMkLst>
            <pc:docMk/>
            <pc:sldMk cId="1449374076" sldId="257"/>
            <ac:picMk id="5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2:26:10.311" v="2677" actId="478"/>
          <ac:picMkLst>
            <pc:docMk/>
            <pc:sldMk cId="1449374076" sldId="257"/>
            <ac:picMk id="16" creationId="{00000000-0000-0000-0000-000000000000}"/>
          </ac:picMkLst>
        </pc:picChg>
      </pc:sldChg>
      <pc:sldChg chg="addSp modSp add del mod">
        <pc:chgData name="Ngô Thị Dịu" userId="9239adeb-dabb-42ee-b658-acdf993bd767" providerId="ADAL" clId="{084468FC-50A5-4174-8724-50995233CDBB}" dt="2024-07-01T16:41:38.899" v="4623" actId="47"/>
        <pc:sldMkLst>
          <pc:docMk/>
          <pc:sldMk cId="2288833719" sldId="257"/>
        </pc:sldMkLst>
        <pc:spChg chg="mod">
          <ac:chgData name="Ngô Thị Dịu" userId="9239adeb-dabb-42ee-b658-acdf993bd767" providerId="ADAL" clId="{084468FC-50A5-4174-8724-50995233CDBB}" dt="2024-07-01T15:57:07.281" v="4346" actId="1076"/>
          <ac:spMkLst>
            <pc:docMk/>
            <pc:sldMk cId="2288833719" sldId="257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5:57:22.415" v="4350" actId="20577"/>
          <ac:spMkLst>
            <pc:docMk/>
            <pc:sldMk cId="2288833719" sldId="257"/>
            <ac:spMk id="14" creationId="{00000000-0000-0000-0000-000000000000}"/>
          </ac:spMkLst>
        </pc:spChg>
        <pc:picChg chg="add mod">
          <ac:chgData name="Ngô Thị Dịu" userId="9239adeb-dabb-42ee-b658-acdf993bd767" providerId="ADAL" clId="{084468FC-50A5-4174-8724-50995233CDBB}" dt="2024-07-01T15:57:13.913" v="4349" actId="14100"/>
          <ac:picMkLst>
            <pc:docMk/>
            <pc:sldMk cId="2288833719" sldId="257"/>
            <ac:picMk id="3" creationId="{FE63F37A-4C6B-BA97-FB0B-BE87D4609C7F}"/>
          </ac:picMkLst>
        </pc:picChg>
      </pc:sldChg>
      <pc:sldChg chg="modSp del mod">
        <pc:chgData name="Ngô Thị Dịu" userId="9239adeb-dabb-42ee-b658-acdf993bd767" providerId="ADAL" clId="{084468FC-50A5-4174-8724-50995233CDBB}" dt="2024-07-01T14:42:31.585" v="3345" actId="2696"/>
        <pc:sldMkLst>
          <pc:docMk/>
          <pc:sldMk cId="1747013301" sldId="258"/>
        </pc:sldMkLst>
        <pc:spChg chg="mod">
          <ac:chgData name="Ngô Thị Dịu" userId="9239adeb-dabb-42ee-b658-acdf993bd767" providerId="ADAL" clId="{084468FC-50A5-4174-8724-50995233CDBB}" dt="2024-07-01T14:25:36.407" v="3336" actId="20577"/>
          <ac:spMkLst>
            <pc:docMk/>
            <pc:sldMk cId="1747013301" sldId="258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4:26:54.481" v="3344" actId="20577"/>
          <ac:spMkLst>
            <pc:docMk/>
            <pc:sldMk cId="1747013301" sldId="258"/>
            <ac:spMk id="14" creationId="{00000000-0000-0000-0000-000000000000}"/>
          </ac:spMkLst>
        </pc:spChg>
      </pc:sldChg>
      <pc:sldChg chg="delSp modSp del mod delAnim">
        <pc:chgData name="Ngô Thị Dịu" userId="9239adeb-dabb-42ee-b658-acdf993bd767" providerId="ADAL" clId="{084468FC-50A5-4174-8724-50995233CDBB}" dt="2024-07-01T12:42:48.390" v="2694" actId="2696"/>
        <pc:sldMkLst>
          <pc:docMk/>
          <pc:sldMk cId="1896743480" sldId="258"/>
        </pc:sldMkLst>
        <pc:spChg chg="del">
          <ac:chgData name="Ngô Thị Dịu" userId="9239adeb-dabb-42ee-b658-acdf993bd767" providerId="ADAL" clId="{084468FC-50A5-4174-8724-50995233CDBB}" dt="2024-07-01T12:26:43.001" v="2689" actId="478"/>
          <ac:spMkLst>
            <pc:docMk/>
            <pc:sldMk cId="1896743480" sldId="258"/>
            <ac:spMk id="17" creationId="{00000000-0000-0000-0000-000000000000}"/>
          </ac:spMkLst>
        </pc:spChg>
        <pc:spChg chg="del">
          <ac:chgData name="Ngô Thị Dịu" userId="9239adeb-dabb-42ee-b658-acdf993bd767" providerId="ADAL" clId="{084468FC-50A5-4174-8724-50995233CDBB}" dt="2024-07-01T12:26:41.171" v="2688" actId="478"/>
          <ac:spMkLst>
            <pc:docMk/>
            <pc:sldMk cId="1896743480" sldId="258"/>
            <ac:spMk id="18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2:26:36.759" v="2686" actId="1076"/>
          <ac:picMkLst>
            <pc:docMk/>
            <pc:sldMk cId="1896743480" sldId="258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2:26:39.719" v="2687" actId="1076"/>
          <ac:picMkLst>
            <pc:docMk/>
            <pc:sldMk cId="1896743480" sldId="258"/>
            <ac:picMk id="5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2:26:46.428" v="2690" actId="478"/>
          <ac:picMkLst>
            <pc:docMk/>
            <pc:sldMk cId="1896743480" sldId="258"/>
            <ac:picMk id="16" creationId="{00000000-0000-0000-0000-000000000000}"/>
          </ac:picMkLst>
        </pc:picChg>
      </pc:sldChg>
      <pc:sldChg chg="add del">
        <pc:chgData name="Ngô Thị Dịu" userId="9239adeb-dabb-42ee-b658-acdf993bd767" providerId="ADAL" clId="{084468FC-50A5-4174-8724-50995233CDBB}" dt="2024-07-01T16:41:40.192" v="4625" actId="47"/>
        <pc:sldMkLst>
          <pc:docMk/>
          <pc:sldMk cId="3147021845" sldId="258"/>
        </pc:sldMkLst>
      </pc:sldChg>
      <pc:sldChg chg="modSp add del mod">
        <pc:chgData name="Ngô Thị Dịu" userId="9239adeb-dabb-42ee-b658-acdf993bd767" providerId="ADAL" clId="{084468FC-50A5-4174-8724-50995233CDBB}" dt="2024-07-01T16:16:55.110" v="4576" actId="47"/>
        <pc:sldMkLst>
          <pc:docMk/>
          <pc:sldMk cId="3732495890" sldId="259"/>
        </pc:sldMkLst>
        <pc:spChg chg="mod">
          <ac:chgData name="Ngô Thị Dịu" userId="9239adeb-dabb-42ee-b658-acdf993bd767" providerId="ADAL" clId="{084468FC-50A5-4174-8724-50995233CDBB}" dt="2024-07-01T16:12:31.832" v="4522" actId="1076"/>
          <ac:spMkLst>
            <pc:docMk/>
            <pc:sldMk cId="3732495890" sldId="259"/>
            <ac:spMk id="14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31.832" v="4522" actId="1076"/>
          <ac:spMkLst>
            <pc:docMk/>
            <pc:sldMk cId="3732495890" sldId="259"/>
            <ac:spMk id="17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31.832" v="4522" actId="1076"/>
          <ac:spMkLst>
            <pc:docMk/>
            <pc:sldMk cId="3732495890" sldId="259"/>
            <ac:spMk id="18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31.832" v="4522" actId="1076"/>
          <ac:spMkLst>
            <pc:docMk/>
            <pc:sldMk cId="3732495890" sldId="259"/>
            <ac:spMk id="20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31.832" v="4522" actId="1076"/>
          <ac:spMkLst>
            <pc:docMk/>
            <pc:sldMk cId="3732495890" sldId="259"/>
            <ac:spMk id="23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2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3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9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11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12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19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22" creationId="{00000000-0000-0000-0000-000000000000}"/>
          </ac:picMkLst>
        </pc:picChg>
      </pc:sldChg>
      <pc:sldChg chg="del">
        <pc:chgData name="Ngô Thị Dịu" userId="9239adeb-dabb-42ee-b658-acdf993bd767" providerId="ADAL" clId="{084468FC-50A5-4174-8724-50995233CDBB}" dt="2024-07-01T14:56:09.042" v="3664" actId="47"/>
        <pc:sldMkLst>
          <pc:docMk/>
          <pc:sldMk cId="3779540961" sldId="259"/>
        </pc:sldMkLst>
      </pc:sldChg>
      <pc:sldChg chg="addSp modSp add del mod">
        <pc:chgData name="Ngô Thị Dịu" userId="9239adeb-dabb-42ee-b658-acdf993bd767" providerId="ADAL" clId="{084468FC-50A5-4174-8724-50995233CDBB}" dt="2024-07-01T16:41:39.481" v="4624" actId="47"/>
        <pc:sldMkLst>
          <pc:docMk/>
          <pc:sldMk cId="700758382" sldId="260"/>
        </pc:sldMkLst>
        <pc:spChg chg="mod">
          <ac:chgData name="Ngô Thị Dịu" userId="9239adeb-dabb-42ee-b658-acdf993bd767" providerId="ADAL" clId="{084468FC-50A5-4174-8724-50995233CDBB}" dt="2024-07-01T15:58:09.586" v="4486" actId="1076"/>
          <ac:spMkLst>
            <pc:docMk/>
            <pc:sldMk cId="700758382" sldId="260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5:58:12.553" v="4487" actId="1076"/>
          <ac:spMkLst>
            <pc:docMk/>
            <pc:sldMk cId="700758382" sldId="260"/>
            <ac:spMk id="14" creationId="{00000000-0000-0000-0000-000000000000}"/>
          </ac:spMkLst>
        </pc:spChg>
        <pc:picChg chg="add mod modCrop">
          <ac:chgData name="Ngô Thị Dịu" userId="9239adeb-dabb-42ee-b658-acdf993bd767" providerId="ADAL" clId="{084468FC-50A5-4174-8724-50995233CDBB}" dt="2024-07-01T15:59:43.705" v="4504" actId="14100"/>
          <ac:picMkLst>
            <pc:docMk/>
            <pc:sldMk cId="700758382" sldId="260"/>
            <ac:picMk id="8" creationId="{02BF4B80-12E6-BDC1-48AB-C6E959B706A4}"/>
          </ac:picMkLst>
        </pc:picChg>
      </pc:sldChg>
      <pc:sldChg chg="modSp del">
        <pc:chgData name="Ngô Thị Dịu" userId="9239adeb-dabb-42ee-b658-acdf993bd767" providerId="ADAL" clId="{084468FC-50A5-4174-8724-50995233CDBB}" dt="2024-07-01T14:42:31.585" v="3345" actId="2696"/>
        <pc:sldMkLst>
          <pc:docMk/>
          <pc:sldMk cId="2204876772" sldId="260"/>
        </pc:sldMkLst>
        <pc:spChg chg="mod">
          <ac:chgData name="Ngô Thị Dịu" userId="9239adeb-dabb-42ee-b658-acdf993bd767" providerId="ADAL" clId="{084468FC-50A5-4174-8724-50995233CDBB}" dt="2024-07-01T14:23:30.552" v="3220" actId="20577"/>
          <ac:spMkLst>
            <pc:docMk/>
            <pc:sldMk cId="2204876772" sldId="260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4:24:43.340" v="3327" actId="20577"/>
          <ac:spMkLst>
            <pc:docMk/>
            <pc:sldMk cId="2204876772" sldId="260"/>
            <ac:spMk id="14" creationId="{00000000-0000-0000-0000-000000000000}"/>
          </ac:spMkLst>
        </pc:spChg>
      </pc:sldChg>
      <pc:sldChg chg="addSp delSp modSp del mod addAnim delAnim">
        <pc:chgData name="Ngô Thị Dịu" userId="9239adeb-dabb-42ee-b658-acdf993bd767" providerId="ADAL" clId="{084468FC-50A5-4174-8724-50995233CDBB}" dt="2024-07-01T12:42:48.390" v="2694" actId="2696"/>
        <pc:sldMkLst>
          <pc:docMk/>
          <pc:sldMk cId="3003826301" sldId="260"/>
        </pc:sldMkLst>
        <pc:spChg chg="del">
          <ac:chgData name="Ngô Thị Dịu" userId="9239adeb-dabb-42ee-b658-acdf993bd767" providerId="ADAL" clId="{084468FC-50A5-4174-8724-50995233CDBB}" dt="2024-07-01T12:26:30.457" v="2684" actId="478"/>
          <ac:spMkLst>
            <pc:docMk/>
            <pc:sldMk cId="3003826301" sldId="260"/>
            <ac:spMk id="17" creationId="{00000000-0000-0000-0000-000000000000}"/>
          </ac:spMkLst>
        </pc:spChg>
        <pc:spChg chg="del">
          <ac:chgData name="Ngô Thị Dịu" userId="9239adeb-dabb-42ee-b658-acdf993bd767" providerId="ADAL" clId="{084468FC-50A5-4174-8724-50995233CDBB}" dt="2024-07-01T12:26:24.355" v="2681" actId="478"/>
          <ac:spMkLst>
            <pc:docMk/>
            <pc:sldMk cId="3003826301" sldId="260"/>
            <ac:spMk id="18" creationId="{00000000-0000-0000-0000-000000000000}"/>
          </ac:spMkLst>
        </pc:spChg>
        <pc:picChg chg="add del mod">
          <ac:chgData name="Ngô Thị Dịu" userId="9239adeb-dabb-42ee-b658-acdf993bd767" providerId="ADAL" clId="{084468FC-50A5-4174-8724-50995233CDBB}" dt="2024-07-01T12:26:27.826" v="2683" actId="478"/>
          <ac:picMkLst>
            <pc:docMk/>
            <pc:sldMk cId="3003826301" sldId="260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2:26:21.815" v="2680" actId="1076"/>
          <ac:picMkLst>
            <pc:docMk/>
            <pc:sldMk cId="3003826301" sldId="260"/>
            <ac:picMk id="5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2:26:32.287" v="2685" actId="478"/>
          <ac:picMkLst>
            <pc:docMk/>
            <pc:sldMk cId="3003826301" sldId="260"/>
            <ac:picMk id="16" creationId="{00000000-0000-0000-0000-000000000000}"/>
          </ac:picMkLst>
        </pc:picChg>
      </pc:sldChg>
      <pc:sldChg chg="del">
        <pc:chgData name="Ngô Thị Dịu" userId="9239adeb-dabb-42ee-b658-acdf993bd767" providerId="ADAL" clId="{084468FC-50A5-4174-8724-50995233CDBB}" dt="2024-07-01T14:43:02.452" v="3347" actId="2696"/>
        <pc:sldMkLst>
          <pc:docMk/>
          <pc:sldMk cId="3732271305" sldId="262"/>
        </pc:sldMkLst>
      </pc:sldChg>
      <pc:sldChg chg="modSp del mod">
        <pc:chgData name="Ngô Thị Dịu" userId="9239adeb-dabb-42ee-b658-acdf993bd767" providerId="ADAL" clId="{084468FC-50A5-4174-8724-50995233CDBB}" dt="2024-07-01T12:42:48.390" v="2694" actId="2696"/>
        <pc:sldMkLst>
          <pc:docMk/>
          <pc:sldMk cId="3733553602" sldId="262"/>
        </pc:sldMkLst>
        <pc:picChg chg="mod">
          <ac:chgData name="Ngô Thị Dịu" userId="9239adeb-dabb-42ee-b658-acdf993bd767" providerId="ADAL" clId="{084468FC-50A5-4174-8724-50995233CDBB}" dt="2024-07-01T12:25:17.767" v="2657" actId="14100"/>
          <ac:picMkLst>
            <pc:docMk/>
            <pc:sldMk cId="3733553602" sldId="262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2:25:20.575" v="2658" actId="1076"/>
          <ac:picMkLst>
            <pc:docMk/>
            <pc:sldMk cId="3733553602" sldId="262"/>
            <ac:picMk id="5" creationId="{00000000-0000-0000-0000-000000000000}"/>
          </ac:picMkLst>
        </pc:picChg>
      </pc:sldChg>
      <pc:sldChg chg="add del">
        <pc:chgData name="Ngô Thị Dịu" userId="9239adeb-dabb-42ee-b658-acdf993bd767" providerId="ADAL" clId="{084468FC-50A5-4174-8724-50995233CDBB}" dt="2024-07-01T16:42:41.598" v="4663" actId="47"/>
        <pc:sldMkLst>
          <pc:docMk/>
          <pc:sldMk cId="4075875964" sldId="262"/>
        </pc:sldMkLst>
      </pc:sldChg>
      <pc:sldChg chg="del">
        <pc:chgData name="Ngô Thị Dịu" userId="9239adeb-dabb-42ee-b658-acdf993bd767" providerId="ADAL" clId="{084468FC-50A5-4174-8724-50995233CDBB}" dt="2024-07-01T12:26:54.998" v="2692" actId="47"/>
        <pc:sldMkLst>
          <pc:docMk/>
          <pc:sldMk cId="2095790978" sldId="263"/>
        </pc:sldMkLst>
      </pc:sldChg>
      <pc:sldChg chg="del">
        <pc:chgData name="Ngô Thị Dịu" userId="9239adeb-dabb-42ee-b658-acdf993bd767" providerId="ADAL" clId="{084468FC-50A5-4174-8724-50995233CDBB}" dt="2024-07-01T12:26:57.875" v="2693" actId="47"/>
        <pc:sldMkLst>
          <pc:docMk/>
          <pc:sldMk cId="1226492712" sldId="265"/>
        </pc:sldMkLst>
      </pc:sldChg>
      <pc:sldChg chg="addSp delSp modSp add del mod delAnim">
        <pc:chgData name="Ngô Thị Dịu" userId="9239adeb-dabb-42ee-b658-acdf993bd767" providerId="ADAL" clId="{084468FC-50A5-4174-8724-50995233CDBB}" dt="2024-07-02T01:37:03.829" v="4750" actId="47"/>
        <pc:sldMkLst>
          <pc:docMk/>
          <pc:sldMk cId="1493767115" sldId="283"/>
        </pc:sldMkLst>
        <pc:spChg chg="add mod">
          <ac:chgData name="Ngô Thị Dịu" userId="9239adeb-dabb-42ee-b658-acdf993bd767" providerId="ADAL" clId="{084468FC-50A5-4174-8724-50995233CDBB}" dt="2024-07-01T16:42:47.250" v="4666" actId="20577"/>
          <ac:spMkLst>
            <pc:docMk/>
            <pc:sldMk cId="1493767115" sldId="283"/>
            <ac:spMk id="3" creationId="{0FF498AB-F82D-F947-DC42-9047F95A24BB}"/>
          </ac:spMkLst>
        </pc:spChg>
        <pc:picChg chg="del mod">
          <ac:chgData name="Ngô Thị Dịu" userId="9239adeb-dabb-42ee-b658-acdf993bd767" providerId="ADAL" clId="{084468FC-50A5-4174-8724-50995233CDBB}" dt="2024-06-30T16:13:15.065" v="1" actId="478"/>
          <ac:picMkLst>
            <pc:docMk/>
            <pc:sldMk cId="1493767115" sldId="283"/>
            <ac:picMk id="4" creationId="{A58644B4-F75F-B2C0-6DF8-07B361C37EAF}"/>
          </ac:picMkLst>
        </pc:picChg>
        <pc:picChg chg="add del mod">
          <ac:chgData name="Ngô Thị Dịu" userId="9239adeb-dabb-42ee-b658-acdf993bd767" providerId="ADAL" clId="{084468FC-50A5-4174-8724-50995233CDBB}" dt="2024-06-30T16:15:03.129" v="56" actId="478"/>
          <ac:picMkLst>
            <pc:docMk/>
            <pc:sldMk cId="1493767115" sldId="283"/>
            <ac:picMk id="6" creationId="{1D4C9116-5A93-C26F-ADFC-6906316D7F31}"/>
          </ac:picMkLst>
        </pc:picChg>
        <pc:picChg chg="add del mod">
          <ac:chgData name="Ngô Thị Dịu" userId="9239adeb-dabb-42ee-b658-acdf993bd767" providerId="ADAL" clId="{084468FC-50A5-4174-8724-50995233CDBB}" dt="2024-06-30T16:22:06.106" v="108" actId="478"/>
          <ac:picMkLst>
            <pc:docMk/>
            <pc:sldMk cId="1493767115" sldId="283"/>
            <ac:picMk id="10" creationId="{8AD63AAA-6437-0B3A-D2AD-82FCBDA72EF8}"/>
          </ac:picMkLst>
        </pc:picChg>
        <pc:picChg chg="del">
          <ac:chgData name="Ngô Thị Dịu" userId="9239adeb-dabb-42ee-b658-acdf993bd767" providerId="ADAL" clId="{084468FC-50A5-4174-8724-50995233CDBB}" dt="2024-06-30T16:13:46.698" v="54" actId="478"/>
          <ac:picMkLst>
            <pc:docMk/>
            <pc:sldMk cId="1493767115" sldId="283"/>
            <ac:picMk id="13" creationId="{00000000-0000-0000-0000-000000000000}"/>
          </ac:picMkLst>
        </pc:picChg>
        <pc:picChg chg="add del mod">
          <ac:chgData name="Ngô Thị Dịu" userId="9239adeb-dabb-42ee-b658-acdf993bd767" providerId="ADAL" clId="{084468FC-50A5-4174-8724-50995233CDBB}" dt="2024-06-30T16:20:09.187" v="105" actId="478"/>
          <ac:picMkLst>
            <pc:docMk/>
            <pc:sldMk cId="1493767115" sldId="283"/>
            <ac:picMk id="1026" creationId="{00AD1273-6B2E-B72C-4BAB-9D3C538318B2}"/>
          </ac:picMkLst>
        </pc:picChg>
      </pc:sldChg>
      <pc:sldChg chg="add del">
        <pc:chgData name="Ngô Thị Dịu" userId="9239adeb-dabb-42ee-b658-acdf993bd767" providerId="ADAL" clId="{084468FC-50A5-4174-8724-50995233CDBB}" dt="2024-07-01T16:41:59.496" v="4628" actId="47"/>
        <pc:sldMkLst>
          <pc:docMk/>
          <pc:sldMk cId="0" sldId="315"/>
        </pc:sldMkLst>
      </pc:sldChg>
      <pc:sldChg chg="addSp delSp modSp add del mod delAnim modAnim modNotesTx">
        <pc:chgData name="Ngô Thị Dịu" userId="9239adeb-dabb-42ee-b658-acdf993bd767" providerId="ADAL" clId="{084468FC-50A5-4174-8724-50995233CDBB}" dt="2024-07-01T16:41:59.782" v="4629" actId="47"/>
        <pc:sldMkLst>
          <pc:docMk/>
          <pc:sldMk cId="0" sldId="320"/>
        </pc:sldMkLst>
        <pc:spChg chg="add del mod">
          <ac:chgData name="Ngô Thị Dịu" userId="9239adeb-dabb-42ee-b658-acdf993bd767" providerId="ADAL" clId="{084468FC-50A5-4174-8724-50995233CDBB}" dt="2024-06-30T16:59:33.283" v="947" actId="478"/>
          <ac:spMkLst>
            <pc:docMk/>
            <pc:sldMk cId="0" sldId="320"/>
            <ac:spMk id="6" creationId="{5B227148-C903-07C1-A43B-2E603E606D1F}"/>
          </ac:spMkLst>
        </pc:spChg>
        <pc:spChg chg="add mod">
          <ac:chgData name="Ngô Thị Dịu" userId="9239adeb-dabb-42ee-b658-acdf993bd767" providerId="ADAL" clId="{084468FC-50A5-4174-8724-50995233CDBB}" dt="2024-06-30T17:19:28.605" v="1187"/>
          <ac:spMkLst>
            <pc:docMk/>
            <pc:sldMk cId="0" sldId="320"/>
            <ac:spMk id="7" creationId="{51B146AD-42B7-66C5-15A7-17FAED683CD1}"/>
          </ac:spMkLst>
        </pc:spChg>
        <pc:spChg chg="add del mod">
          <ac:chgData name="Ngô Thị Dịu" userId="9239adeb-dabb-42ee-b658-acdf993bd767" providerId="ADAL" clId="{084468FC-50A5-4174-8724-50995233CDBB}" dt="2024-06-30T17:03:14.100" v="954" actId="478"/>
          <ac:spMkLst>
            <pc:docMk/>
            <pc:sldMk cId="0" sldId="320"/>
            <ac:spMk id="8" creationId="{CABAFF37-CEEB-EF61-C2BF-2684F7239760}"/>
          </ac:spMkLst>
        </pc:spChg>
        <pc:spChg chg="add mod">
          <ac:chgData name="Ngô Thị Dịu" userId="9239adeb-dabb-42ee-b658-acdf993bd767" providerId="ADAL" clId="{084468FC-50A5-4174-8724-50995233CDBB}" dt="2024-07-01T03:05:34.143" v="1354" actId="1076"/>
          <ac:spMkLst>
            <pc:docMk/>
            <pc:sldMk cId="0" sldId="320"/>
            <ac:spMk id="9" creationId="{72D61698-0FA4-93AA-1228-73F4D03D5827}"/>
          </ac:spMkLst>
        </pc:spChg>
        <pc:spChg chg="add del mod">
          <ac:chgData name="Ngô Thị Dịu" userId="9239adeb-dabb-42ee-b658-acdf993bd767" providerId="ADAL" clId="{084468FC-50A5-4174-8724-50995233CDBB}" dt="2024-06-30T17:03:28.363" v="956" actId="478"/>
          <ac:spMkLst>
            <pc:docMk/>
            <pc:sldMk cId="0" sldId="320"/>
            <ac:spMk id="10" creationId="{8A55DFC6-C8A8-90BE-1BF8-FB9B0657733D}"/>
          </ac:spMkLst>
        </pc:spChg>
        <pc:spChg chg="add mod">
          <ac:chgData name="Ngô Thị Dịu" userId="9239adeb-dabb-42ee-b658-acdf993bd767" providerId="ADAL" clId="{084468FC-50A5-4174-8724-50995233CDBB}" dt="2024-06-30T17:19:59.605" v="1189"/>
          <ac:spMkLst>
            <pc:docMk/>
            <pc:sldMk cId="0" sldId="320"/>
            <ac:spMk id="11" creationId="{16C029AB-90FD-1959-7204-182F4FFA44F8}"/>
          </ac:spMkLst>
        </pc:spChg>
        <pc:spChg chg="add mod">
          <ac:chgData name="Ngô Thị Dịu" userId="9239adeb-dabb-42ee-b658-acdf993bd767" providerId="ADAL" clId="{084468FC-50A5-4174-8724-50995233CDBB}" dt="2024-06-30T17:20:45.790" v="1190"/>
          <ac:spMkLst>
            <pc:docMk/>
            <pc:sldMk cId="0" sldId="320"/>
            <ac:spMk id="12" creationId="{F747E121-5030-72C2-F465-1B99E8E3879B}"/>
          </ac:spMkLst>
        </pc:spChg>
        <pc:spChg chg="add del mod">
          <ac:chgData name="Ngô Thị Dịu" userId="9239adeb-dabb-42ee-b658-acdf993bd767" providerId="ADAL" clId="{084468FC-50A5-4174-8724-50995233CDBB}" dt="2024-06-30T17:16:27.179" v="1131" actId="478"/>
          <ac:spMkLst>
            <pc:docMk/>
            <pc:sldMk cId="0" sldId="320"/>
            <ac:spMk id="13" creationId="{F2F2CA86-C5EB-A9D2-4F14-0630EC8E323E}"/>
          </ac:spMkLst>
        </pc:spChg>
        <pc:spChg chg="mod">
          <ac:chgData name="Ngô Thị Dịu" userId="9239adeb-dabb-42ee-b658-acdf993bd767" providerId="ADAL" clId="{084468FC-50A5-4174-8724-50995233CDBB}" dt="2024-06-30T17:06:15.293" v="1018" actId="207"/>
          <ac:spMkLst>
            <pc:docMk/>
            <pc:sldMk cId="0" sldId="320"/>
            <ac:spMk id="70" creationId="{30077BC8-3C51-648E-AB6F-5D95CC40537E}"/>
          </ac:spMkLst>
        </pc:spChg>
        <pc:spChg chg="del mod">
          <ac:chgData name="Ngô Thị Dịu" userId="9239adeb-dabb-42ee-b658-acdf993bd767" providerId="ADAL" clId="{084468FC-50A5-4174-8724-50995233CDBB}" dt="2024-06-30T16:57:06.351" v="936" actId="478"/>
          <ac:spMkLst>
            <pc:docMk/>
            <pc:sldMk cId="0" sldId="320"/>
            <ac:spMk id="99" creationId="{DD16E016-4BA7-03C3-017A-C161F09B49DE}"/>
          </ac:spMkLst>
        </pc:spChg>
        <pc:spChg chg="del mod">
          <ac:chgData name="Ngô Thị Dịu" userId="9239adeb-dabb-42ee-b658-acdf993bd767" providerId="ADAL" clId="{084468FC-50A5-4174-8724-50995233CDBB}" dt="2024-06-30T16:57:05.470" v="935" actId="478"/>
          <ac:spMkLst>
            <pc:docMk/>
            <pc:sldMk cId="0" sldId="320"/>
            <ac:spMk id="101" creationId="{A0642FBB-592E-BA54-2AFD-E3D26148C688}"/>
          </ac:spMkLst>
        </pc:spChg>
        <pc:spChg chg="del mod">
          <ac:chgData name="Ngô Thị Dịu" userId="9239adeb-dabb-42ee-b658-acdf993bd767" providerId="ADAL" clId="{084468FC-50A5-4174-8724-50995233CDBB}" dt="2024-06-30T16:57:06.942" v="937" actId="478"/>
          <ac:spMkLst>
            <pc:docMk/>
            <pc:sldMk cId="0" sldId="320"/>
            <ac:spMk id="103" creationId="{2C0DCE49-272D-A91F-B990-581EFA74B719}"/>
          </ac:spMkLst>
        </pc:spChg>
        <pc:spChg chg="del mod">
          <ac:chgData name="Ngô Thị Dịu" userId="9239adeb-dabb-42ee-b658-acdf993bd767" providerId="ADAL" clId="{084468FC-50A5-4174-8724-50995233CDBB}" dt="2024-06-30T16:57:07.578" v="938" actId="478"/>
          <ac:spMkLst>
            <pc:docMk/>
            <pc:sldMk cId="0" sldId="320"/>
            <ac:spMk id="106" creationId="{23F6826A-E718-E6CD-D5E8-18B469650473}"/>
          </ac:spMkLst>
        </pc:spChg>
        <pc:spChg chg="del mod">
          <ac:chgData name="Ngô Thị Dịu" userId="9239adeb-dabb-42ee-b658-acdf993bd767" providerId="ADAL" clId="{084468FC-50A5-4174-8724-50995233CDBB}" dt="2024-06-30T16:57:08.237" v="939" actId="478"/>
          <ac:spMkLst>
            <pc:docMk/>
            <pc:sldMk cId="0" sldId="320"/>
            <ac:spMk id="110" creationId="{3AE39503-BA2F-18B5-5C81-436925BBD422}"/>
          </ac:spMkLst>
        </pc:spChg>
        <pc:spChg chg="del mod">
          <ac:chgData name="Ngô Thị Dịu" userId="9239adeb-dabb-42ee-b658-acdf993bd767" providerId="ADAL" clId="{084468FC-50A5-4174-8724-50995233CDBB}" dt="2024-06-30T16:57:08.815" v="940" actId="478"/>
          <ac:spMkLst>
            <pc:docMk/>
            <pc:sldMk cId="0" sldId="320"/>
            <ac:spMk id="112" creationId="{8C28913B-734B-901D-89EB-D8985BFEF843}"/>
          </ac:spMkLst>
        </pc:spChg>
        <pc:picChg chg="add mod">
          <ac:chgData name="Ngô Thị Dịu" userId="9239adeb-dabb-42ee-b658-acdf993bd767" providerId="ADAL" clId="{084468FC-50A5-4174-8724-50995233CDBB}" dt="2024-07-01T03:05:42.392" v="1355"/>
          <ac:picMkLst>
            <pc:docMk/>
            <pc:sldMk cId="0" sldId="320"/>
            <ac:picMk id="2" creationId="{844F402A-BF5B-86C8-6B1B-9883469E9D56}"/>
          </ac:picMkLst>
        </pc:picChg>
        <pc:picChg chg="add mod">
          <ac:chgData name="Ngô Thị Dịu" userId="9239adeb-dabb-42ee-b658-acdf993bd767" providerId="ADAL" clId="{084468FC-50A5-4174-8724-50995233CDBB}" dt="2024-06-30T17:06:21.048" v="1020" actId="1076"/>
          <ac:picMkLst>
            <pc:docMk/>
            <pc:sldMk cId="0" sldId="320"/>
            <ac:picMk id="3" creationId="{64A58836-0297-1E2A-B295-0FAE5C08FAFB}"/>
          </ac:picMkLst>
        </pc:picChg>
        <pc:picChg chg="add del mod">
          <ac:chgData name="Ngô Thị Dịu" userId="9239adeb-dabb-42ee-b658-acdf993bd767" providerId="ADAL" clId="{084468FC-50A5-4174-8724-50995233CDBB}" dt="2024-06-30T16:59:35.641" v="949" actId="478"/>
          <ac:picMkLst>
            <pc:docMk/>
            <pc:sldMk cId="0" sldId="320"/>
            <ac:picMk id="4" creationId="{D5CEC334-FAFA-1C46-60CA-E19C10292930}"/>
          </ac:picMkLst>
        </pc:picChg>
        <pc:picChg chg="add del mod">
          <ac:chgData name="Ngô Thị Dịu" userId="9239adeb-dabb-42ee-b658-acdf993bd767" providerId="ADAL" clId="{084468FC-50A5-4174-8724-50995233CDBB}" dt="2024-06-30T16:59:30.911" v="946" actId="478"/>
          <ac:picMkLst>
            <pc:docMk/>
            <pc:sldMk cId="0" sldId="320"/>
            <ac:picMk id="5" creationId="{23CBC526-B117-767C-9D62-77647B571876}"/>
          </ac:picMkLst>
        </pc:picChg>
        <pc:picChg chg="del">
          <ac:chgData name="Ngô Thị Dịu" userId="9239adeb-dabb-42ee-b658-acdf993bd767" providerId="ADAL" clId="{084468FC-50A5-4174-8724-50995233CDBB}" dt="2024-06-30T17:06:07.712" v="1017" actId="478"/>
          <ac:picMkLst>
            <pc:docMk/>
            <pc:sldMk cId="0" sldId="320"/>
            <ac:picMk id="3074" creationId="{9951F833-6598-AF90-D9FA-7154EF2A43DB}"/>
          </ac:picMkLst>
        </pc:picChg>
        <pc:picChg chg="del">
          <ac:chgData name="Ngô Thị Dịu" userId="9239adeb-dabb-42ee-b658-acdf993bd767" providerId="ADAL" clId="{084468FC-50A5-4174-8724-50995233CDBB}" dt="2024-06-30T16:55:50.680" v="923" actId="478"/>
          <ac:picMkLst>
            <pc:docMk/>
            <pc:sldMk cId="0" sldId="320"/>
            <ac:picMk id="3078" creationId="{BFBED22D-0C3A-9C66-7500-8E69FC2CA589}"/>
          </ac:picMkLst>
        </pc:picChg>
      </pc:sldChg>
      <pc:sldChg chg="delSp modSp add del mod modAnim">
        <pc:chgData name="Ngô Thị Dịu" userId="9239adeb-dabb-42ee-b658-acdf993bd767" providerId="ADAL" clId="{084468FC-50A5-4174-8724-50995233CDBB}" dt="2024-07-01T16:42:33.909" v="4655" actId="47"/>
        <pc:sldMkLst>
          <pc:docMk/>
          <pc:sldMk cId="0" sldId="321"/>
        </pc:sldMkLst>
        <pc:spChg chg="mod">
          <ac:chgData name="Ngô Thị Dịu" userId="9239adeb-dabb-42ee-b658-acdf993bd767" providerId="ADAL" clId="{084468FC-50A5-4174-8724-50995233CDBB}" dt="2024-06-30T16:48:23.722" v="497" actId="1076"/>
          <ac:spMkLst>
            <pc:docMk/>
            <pc:sldMk cId="0" sldId="321"/>
            <ac:spMk id="18" creationId="{373313CE-A2ED-F6E6-63A5-6738912CDADF}"/>
          </ac:spMkLst>
        </pc:spChg>
        <pc:spChg chg="mod">
          <ac:chgData name="Ngô Thị Dịu" userId="9239adeb-dabb-42ee-b658-acdf993bd767" providerId="ADAL" clId="{084468FC-50A5-4174-8724-50995233CDBB}" dt="2024-06-30T16:48:14.980" v="493" actId="14100"/>
          <ac:spMkLst>
            <pc:docMk/>
            <pc:sldMk cId="0" sldId="321"/>
            <ac:spMk id="19" creationId="{10BA540E-FB6A-5306-4010-6001E23C420B}"/>
          </ac:spMkLst>
        </pc:spChg>
        <pc:spChg chg="mod">
          <ac:chgData name="Ngô Thị Dịu" userId="9239adeb-dabb-42ee-b658-acdf993bd767" providerId="ADAL" clId="{084468FC-50A5-4174-8724-50995233CDBB}" dt="2024-06-30T16:48:37.645" v="523" actId="5793"/>
          <ac:spMkLst>
            <pc:docMk/>
            <pc:sldMk cId="0" sldId="321"/>
            <ac:spMk id="22" creationId="{45746513-B8CA-06E3-B902-293FD08490FE}"/>
          </ac:spMkLst>
        </pc:spChg>
        <pc:picChg chg="del">
          <ac:chgData name="Ngô Thị Dịu" userId="9239adeb-dabb-42ee-b658-acdf993bd767" providerId="ADAL" clId="{084468FC-50A5-4174-8724-50995233CDBB}" dt="2024-06-30T16:47:35.442" v="385" actId="478"/>
          <ac:picMkLst>
            <pc:docMk/>
            <pc:sldMk cId="0" sldId="321"/>
            <ac:picMk id="16" creationId="{7F5DD1ED-340A-5DE1-21D5-F659679A7D95}"/>
          </ac:picMkLst>
        </pc:picChg>
        <pc:picChg chg="del">
          <ac:chgData name="Ngô Thị Dịu" userId="9239adeb-dabb-42ee-b658-acdf993bd767" providerId="ADAL" clId="{084468FC-50A5-4174-8724-50995233CDBB}" dt="2024-06-30T16:47:36.345" v="386" actId="478"/>
          <ac:picMkLst>
            <pc:docMk/>
            <pc:sldMk cId="0" sldId="321"/>
            <ac:picMk id="5122" creationId="{2B7952EE-175E-8A18-A3E1-438BEEB1A46F}"/>
          </ac:picMkLst>
        </pc:picChg>
        <pc:picChg chg="del">
          <ac:chgData name="Ngô Thị Dịu" userId="9239adeb-dabb-42ee-b658-acdf993bd767" providerId="ADAL" clId="{084468FC-50A5-4174-8724-50995233CDBB}" dt="2024-06-30T16:47:37.169" v="387" actId="478"/>
          <ac:picMkLst>
            <pc:docMk/>
            <pc:sldMk cId="0" sldId="321"/>
            <ac:picMk id="5124" creationId="{CB6A1443-4641-6946-CB94-2468BF39D5EA}"/>
          </ac:picMkLst>
        </pc:picChg>
      </pc:sldChg>
      <pc:sldChg chg="delSp modSp add del mod delAnim modAnim modNotesTx">
        <pc:chgData name="Ngô Thị Dịu" userId="9239adeb-dabb-42ee-b658-acdf993bd767" providerId="ADAL" clId="{084468FC-50A5-4174-8724-50995233CDBB}" dt="2024-07-01T16:41:59.966" v="4630" actId="47"/>
        <pc:sldMkLst>
          <pc:docMk/>
          <pc:sldMk cId="1953509235" sldId="337"/>
        </pc:sldMkLst>
        <pc:spChg chg="mod">
          <ac:chgData name="Ngô Thị Dịu" userId="9239adeb-dabb-42ee-b658-acdf993bd767" providerId="ADAL" clId="{084468FC-50A5-4174-8724-50995233CDBB}" dt="2024-06-30T16:46:24.090" v="319" actId="14100"/>
          <ac:spMkLst>
            <pc:docMk/>
            <pc:sldMk cId="1953509235" sldId="337"/>
            <ac:spMk id="6" creationId="{C692C1F8-1E2D-E329-EF20-BECE34024A05}"/>
          </ac:spMkLst>
        </pc:spChg>
        <pc:spChg chg="mod">
          <ac:chgData name="Ngô Thị Dịu" userId="9239adeb-dabb-42ee-b658-acdf993bd767" providerId="ADAL" clId="{084468FC-50A5-4174-8724-50995233CDBB}" dt="2024-06-30T16:46:31.404" v="326" actId="1035"/>
          <ac:spMkLst>
            <pc:docMk/>
            <pc:sldMk cId="1953509235" sldId="337"/>
            <ac:spMk id="7" creationId="{2A9D2E01-33A8-15D5-D5A3-E10BDB601134}"/>
          </ac:spMkLst>
        </pc:spChg>
        <pc:spChg chg="mod">
          <ac:chgData name="Ngô Thị Dịu" userId="9239adeb-dabb-42ee-b658-acdf993bd767" providerId="ADAL" clId="{084468FC-50A5-4174-8724-50995233CDBB}" dt="2024-06-30T16:47:09.233" v="384" actId="1076"/>
          <ac:spMkLst>
            <pc:docMk/>
            <pc:sldMk cId="1953509235" sldId="337"/>
            <ac:spMk id="11" creationId="{A71DAE14-4A45-8381-C4C9-078FC9E22B38}"/>
          </ac:spMkLst>
        </pc:spChg>
        <pc:picChg chg="del">
          <ac:chgData name="Ngô Thị Dịu" userId="9239adeb-dabb-42ee-b658-acdf993bd767" providerId="ADAL" clId="{084468FC-50A5-4174-8724-50995233CDBB}" dt="2024-06-30T16:45:57.638" v="310" actId="478"/>
          <ac:picMkLst>
            <pc:docMk/>
            <pc:sldMk cId="1953509235" sldId="337"/>
            <ac:picMk id="5" creationId="{0461A235-9759-1A23-BD14-880E36073AFF}"/>
          </ac:picMkLst>
        </pc:picChg>
      </pc:sldChg>
      <pc:sldChg chg="addSp delSp modSp add del mod delAnim modAnim">
        <pc:chgData name="Ngô Thị Dịu" userId="9239adeb-dabb-42ee-b658-acdf993bd767" providerId="ADAL" clId="{084468FC-50A5-4174-8724-50995233CDBB}" dt="2024-07-01T16:42:34.667" v="4656" actId="47"/>
        <pc:sldMkLst>
          <pc:docMk/>
          <pc:sldMk cId="3687595968" sldId="338"/>
        </pc:sldMkLst>
        <pc:spChg chg="add mod">
          <ac:chgData name="Ngô Thị Dịu" userId="9239adeb-dabb-42ee-b658-acdf993bd767" providerId="ADAL" clId="{084468FC-50A5-4174-8724-50995233CDBB}" dt="2024-06-30T16:50:32.860" v="641" actId="207"/>
          <ac:spMkLst>
            <pc:docMk/>
            <pc:sldMk cId="3687595968" sldId="338"/>
            <ac:spMk id="2" creationId="{D4EF527D-E1AD-0135-56D8-A97FF9A1CF39}"/>
          </ac:spMkLst>
        </pc:spChg>
        <pc:spChg chg="add mod">
          <ac:chgData name="Ngô Thị Dịu" userId="9239adeb-dabb-42ee-b658-acdf993bd767" providerId="ADAL" clId="{084468FC-50A5-4174-8724-50995233CDBB}" dt="2024-06-30T16:50:09.642" v="639" actId="1076"/>
          <ac:spMkLst>
            <pc:docMk/>
            <pc:sldMk cId="3687595968" sldId="338"/>
            <ac:spMk id="3" creationId="{702C2C76-124C-9A39-3D64-FFB890DD0528}"/>
          </ac:spMkLst>
        </pc:spChg>
        <pc:spChg chg="del mod">
          <ac:chgData name="Ngô Thị Dịu" userId="9239adeb-dabb-42ee-b658-acdf993bd767" providerId="ADAL" clId="{084468FC-50A5-4174-8724-50995233CDBB}" dt="2024-06-30T16:49:23.386" v="535" actId="478"/>
          <ac:spMkLst>
            <pc:docMk/>
            <pc:sldMk cId="3687595968" sldId="338"/>
            <ac:spMk id="11" creationId="{85C2BE9A-5435-B2AB-472B-B5FB64A2BAA8}"/>
          </ac:spMkLst>
        </pc:spChg>
        <pc:spChg chg="del">
          <ac:chgData name="Ngô Thị Dịu" userId="9239adeb-dabb-42ee-b658-acdf993bd767" providerId="ADAL" clId="{084468FC-50A5-4174-8724-50995233CDBB}" dt="2024-06-30T16:49:01.197" v="524" actId="478"/>
          <ac:spMkLst>
            <pc:docMk/>
            <pc:sldMk cId="3687595968" sldId="338"/>
            <ac:spMk id="14" creationId="{4DF6C130-338B-20B6-B534-BC90077A183E}"/>
          </ac:spMkLst>
        </pc:spChg>
        <pc:spChg chg="mod">
          <ac:chgData name="Ngô Thị Dịu" userId="9239adeb-dabb-42ee-b658-acdf993bd767" providerId="ADAL" clId="{084468FC-50A5-4174-8724-50995233CDBB}" dt="2024-06-30T16:51:02.884" v="684" actId="14100"/>
          <ac:spMkLst>
            <pc:docMk/>
            <pc:sldMk cId="3687595968" sldId="338"/>
            <ac:spMk id="15" creationId="{6049B8CB-5F7C-6A99-F93E-5286AA9DF70D}"/>
          </ac:spMkLst>
        </pc:spChg>
        <pc:grpChg chg="del">
          <ac:chgData name="Ngô Thị Dịu" userId="9239adeb-dabb-42ee-b658-acdf993bd767" providerId="ADAL" clId="{084468FC-50A5-4174-8724-50995233CDBB}" dt="2024-06-30T16:49:05.842" v="527" actId="478"/>
          <ac:grpSpMkLst>
            <pc:docMk/>
            <pc:sldMk cId="3687595968" sldId="338"/>
            <ac:grpSpMk id="12" creationId="{B8F9459D-B805-6560-892D-1F4DE232194B}"/>
          </ac:grpSpMkLst>
        </pc:grpChg>
        <pc:picChg chg="del">
          <ac:chgData name="Ngô Thị Dịu" userId="9239adeb-dabb-42ee-b658-acdf993bd767" providerId="ADAL" clId="{084468FC-50A5-4174-8724-50995233CDBB}" dt="2024-06-30T16:49:02.306" v="525" actId="478"/>
          <ac:picMkLst>
            <pc:docMk/>
            <pc:sldMk cId="3687595968" sldId="338"/>
            <ac:picMk id="8" creationId="{FAD2520D-6F00-A448-DB94-D98746580AE4}"/>
          </ac:picMkLst>
        </pc:picChg>
      </pc:sldChg>
      <pc:sldChg chg="addSp delSp modSp add del mod delAnim modAnim">
        <pc:chgData name="Ngô Thị Dịu" userId="9239adeb-dabb-42ee-b658-acdf993bd767" providerId="ADAL" clId="{084468FC-50A5-4174-8724-50995233CDBB}" dt="2024-07-01T16:42:35.274" v="4657" actId="47"/>
        <pc:sldMkLst>
          <pc:docMk/>
          <pc:sldMk cId="3222477044" sldId="339"/>
        </pc:sldMkLst>
        <pc:spChg chg="add mod">
          <ac:chgData name="Ngô Thị Dịu" userId="9239adeb-dabb-42ee-b658-acdf993bd767" providerId="ADAL" clId="{084468FC-50A5-4174-8724-50995233CDBB}" dt="2024-06-30T16:53:28.775" v="871" actId="207"/>
          <ac:spMkLst>
            <pc:docMk/>
            <pc:sldMk cId="3222477044" sldId="339"/>
            <ac:spMk id="2" creationId="{15EA5CBC-0A1C-5FA0-A952-2821C1A088B6}"/>
          </ac:spMkLst>
        </pc:spChg>
        <pc:spChg chg="add mod">
          <ac:chgData name="Ngô Thị Dịu" userId="9239adeb-dabb-42ee-b658-acdf993bd767" providerId="ADAL" clId="{084468FC-50A5-4174-8724-50995233CDBB}" dt="2024-06-30T16:52:17.392" v="779" actId="20577"/>
          <ac:spMkLst>
            <pc:docMk/>
            <pc:sldMk cId="3222477044" sldId="339"/>
            <ac:spMk id="3" creationId="{384E6027-C1F0-659E-251B-D2890179C850}"/>
          </ac:spMkLst>
        </pc:spChg>
        <pc:spChg chg="del">
          <ac:chgData name="Ngô Thị Dịu" userId="9239adeb-dabb-42ee-b658-acdf993bd767" providerId="ADAL" clId="{084468FC-50A5-4174-8724-50995233CDBB}" dt="2024-06-30T16:51:50.651" v="686" actId="478"/>
          <ac:spMkLst>
            <pc:docMk/>
            <pc:sldMk cId="3222477044" sldId="339"/>
            <ac:spMk id="5" creationId="{526A611A-21C6-93A9-B52A-994BD17A2C46}"/>
          </ac:spMkLst>
        </pc:spChg>
        <pc:spChg chg="mod">
          <ac:chgData name="Ngô Thị Dịu" userId="9239adeb-dabb-42ee-b658-acdf993bd767" providerId="ADAL" clId="{084468FC-50A5-4174-8724-50995233CDBB}" dt="2024-06-30T16:53:08.545" v="868" actId="1076"/>
          <ac:spMkLst>
            <pc:docMk/>
            <pc:sldMk cId="3222477044" sldId="339"/>
            <ac:spMk id="7" creationId="{07F91DB0-82A5-92A4-046C-1EA1A2E98EDA}"/>
          </ac:spMkLst>
        </pc:spChg>
        <pc:picChg chg="del">
          <ac:chgData name="Ngô Thị Dịu" userId="9239adeb-dabb-42ee-b658-acdf993bd767" providerId="ADAL" clId="{084468FC-50A5-4174-8724-50995233CDBB}" dt="2024-06-30T16:51:28.001" v="685" actId="478"/>
          <ac:picMkLst>
            <pc:docMk/>
            <pc:sldMk cId="3222477044" sldId="339"/>
            <ac:picMk id="6146" creationId="{0085B829-7409-4CB2-BAAF-9F1033B9448D}"/>
          </ac:picMkLst>
        </pc:picChg>
      </pc:sldChg>
      <pc:sldChg chg="del">
        <pc:chgData name="Ngô Thị Dịu" userId="9239adeb-dabb-42ee-b658-acdf993bd767" providerId="ADAL" clId="{084468FC-50A5-4174-8724-50995233CDBB}" dt="2024-07-01T11:47:09.309" v="2519" actId="47"/>
        <pc:sldMkLst>
          <pc:docMk/>
          <pc:sldMk cId="3265674387" sldId="340"/>
        </pc:sldMkLst>
      </pc:sldChg>
      <pc:sldChg chg="add del">
        <pc:chgData name="Ngô Thị Dịu" userId="9239adeb-dabb-42ee-b658-acdf993bd767" providerId="ADAL" clId="{084468FC-50A5-4174-8724-50995233CDBB}" dt="2024-07-01T16:42:39.025" v="4660" actId="47"/>
        <pc:sldMkLst>
          <pc:docMk/>
          <pc:sldMk cId="3152719889" sldId="361"/>
        </pc:sldMkLst>
      </pc:sldChg>
      <pc:sldChg chg="addSp delSp modSp del mod">
        <pc:chgData name="Ngô Thị Dịu" userId="9239adeb-dabb-42ee-b658-acdf993bd767" providerId="ADAL" clId="{084468FC-50A5-4174-8724-50995233CDBB}" dt="2024-07-01T04:29:14.589" v="1998" actId="47"/>
        <pc:sldMkLst>
          <pc:docMk/>
          <pc:sldMk cId="3370452882" sldId="370"/>
        </pc:sldMkLst>
        <pc:graphicFrameChg chg="del mod">
          <ac:chgData name="Ngô Thị Dịu" userId="9239adeb-dabb-42ee-b658-acdf993bd767" providerId="ADAL" clId="{084468FC-50A5-4174-8724-50995233CDBB}" dt="2024-07-01T04:21:23.399" v="1706" actId="478"/>
          <ac:graphicFrameMkLst>
            <pc:docMk/>
            <pc:sldMk cId="3370452882" sldId="370"/>
            <ac:graphicFrameMk id="7" creationId="{00000000-0000-0000-0000-000000000000}"/>
          </ac:graphicFrameMkLst>
        </pc:graphicFrameChg>
        <pc:picChg chg="del">
          <ac:chgData name="Ngô Thị Dịu" userId="9239adeb-dabb-42ee-b658-acdf993bd767" providerId="ADAL" clId="{084468FC-50A5-4174-8724-50995233CDBB}" dt="2024-07-01T03:36:03.320" v="1664" actId="478"/>
          <ac:picMkLst>
            <pc:docMk/>
            <pc:sldMk cId="3370452882" sldId="370"/>
            <ac:picMk id="3" creationId="{00000000-0000-0000-0000-000000000000}"/>
          </ac:picMkLst>
        </pc:picChg>
        <pc:picChg chg="add mod">
          <ac:chgData name="Ngô Thị Dịu" userId="9239adeb-dabb-42ee-b658-acdf993bd767" providerId="ADAL" clId="{084468FC-50A5-4174-8724-50995233CDBB}" dt="2024-07-01T04:21:29.396" v="1709" actId="1076"/>
          <ac:picMkLst>
            <pc:docMk/>
            <pc:sldMk cId="3370452882" sldId="370"/>
            <ac:picMk id="4" creationId="{C8D2C281-A424-4005-EE54-4F985F810D9F}"/>
          </ac:picMkLst>
        </pc:picChg>
        <pc:picChg chg="add del mod">
          <ac:chgData name="Ngô Thị Dịu" userId="9239adeb-dabb-42ee-b658-acdf993bd767" providerId="ADAL" clId="{084468FC-50A5-4174-8724-50995233CDBB}" dt="2024-07-01T03:37:13.278" v="1680" actId="478"/>
          <ac:picMkLst>
            <pc:docMk/>
            <pc:sldMk cId="3370452882" sldId="370"/>
            <ac:picMk id="6" creationId="{9514F318-74CF-70B5-2C99-B2B674E8790E}"/>
          </ac:picMkLst>
        </pc:picChg>
        <pc:picChg chg="add mod">
          <ac:chgData name="Ngô Thị Dịu" userId="9239adeb-dabb-42ee-b658-acdf993bd767" providerId="ADAL" clId="{084468FC-50A5-4174-8724-50995233CDBB}" dt="2024-07-01T04:21:33.117" v="1710" actId="1076"/>
          <ac:picMkLst>
            <pc:docMk/>
            <pc:sldMk cId="3370452882" sldId="370"/>
            <ac:picMk id="9" creationId="{4FCB383E-21E1-513B-80EC-8978217C9022}"/>
          </ac:picMkLst>
        </pc:picChg>
        <pc:picChg chg="del">
          <ac:chgData name="Ngô Thị Dịu" userId="9239adeb-dabb-42ee-b658-acdf993bd767" providerId="ADAL" clId="{084468FC-50A5-4174-8724-50995233CDBB}" dt="2024-07-01T03:36:04.069" v="1665" actId="478"/>
          <ac:picMkLst>
            <pc:docMk/>
            <pc:sldMk cId="3370452882" sldId="370"/>
            <ac:picMk id="10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03:36:04.612" v="1666" actId="478"/>
          <ac:picMkLst>
            <pc:docMk/>
            <pc:sldMk cId="3370452882" sldId="370"/>
            <ac:picMk id="11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03:36:06.044" v="1667" actId="478"/>
          <ac:picMkLst>
            <pc:docMk/>
            <pc:sldMk cId="3370452882" sldId="370"/>
            <ac:picMk id="12" creationId="{00000000-0000-0000-0000-000000000000}"/>
          </ac:picMkLst>
        </pc:picChg>
      </pc:sldChg>
      <pc:sldChg chg="delSp del mod delAnim">
        <pc:chgData name="Ngô Thị Dịu" userId="9239adeb-dabb-42ee-b658-acdf993bd767" providerId="ADAL" clId="{084468FC-50A5-4174-8724-50995233CDBB}" dt="2024-07-01T03:10:12.785" v="1370" actId="47"/>
        <pc:sldMkLst>
          <pc:docMk/>
          <pc:sldMk cId="3857410087" sldId="380"/>
        </pc:sldMkLst>
        <pc:picChg chg="del">
          <ac:chgData name="Ngô Thị Dịu" userId="9239adeb-dabb-42ee-b658-acdf993bd767" providerId="ADAL" clId="{084468FC-50A5-4174-8724-50995233CDBB}" dt="2024-06-30T16:24:56.956" v="302" actId="478"/>
          <ac:picMkLst>
            <pc:docMk/>
            <pc:sldMk cId="3857410087" sldId="380"/>
            <ac:picMk id="11" creationId="{78902844-A5A6-43E9-91C4-C3BD8A1573DA}"/>
          </ac:picMkLst>
        </pc:picChg>
      </pc:sldChg>
      <pc:sldChg chg="delSp del mod delAnim">
        <pc:chgData name="Ngô Thị Dịu" userId="9239adeb-dabb-42ee-b658-acdf993bd767" providerId="ADAL" clId="{084468FC-50A5-4174-8724-50995233CDBB}" dt="2024-06-30T17:01:50.587" v="953" actId="47"/>
        <pc:sldMkLst>
          <pc:docMk/>
          <pc:sldMk cId="3520413161" sldId="382"/>
        </pc:sldMkLst>
        <pc:picChg chg="del">
          <ac:chgData name="Ngô Thị Dịu" userId="9239adeb-dabb-42ee-b658-acdf993bd767" providerId="ADAL" clId="{084468FC-50A5-4174-8724-50995233CDBB}" dt="2024-06-30T17:01:45.054" v="952" actId="478"/>
          <ac:picMkLst>
            <pc:docMk/>
            <pc:sldMk cId="3520413161" sldId="382"/>
            <ac:picMk id="6" creationId="{99FF05FE-7EC4-CE75-5709-F4CF48AD8E7D}"/>
          </ac:picMkLst>
        </pc:picChg>
      </pc:sldChg>
      <pc:sldChg chg="add del">
        <pc:chgData name="Ngô Thị Dịu" userId="9239adeb-dabb-42ee-b658-acdf993bd767" providerId="ADAL" clId="{084468FC-50A5-4174-8724-50995233CDBB}" dt="2024-07-01T16:42:37.516" v="4658" actId="47"/>
        <pc:sldMkLst>
          <pc:docMk/>
          <pc:sldMk cId="3920382249" sldId="664"/>
        </pc:sldMkLst>
      </pc:sldChg>
      <pc:sldChg chg="addSp delSp modSp del mod delAnim">
        <pc:chgData name="Ngô Thị Dịu" userId="9239adeb-dabb-42ee-b658-acdf993bd767" providerId="ADAL" clId="{084468FC-50A5-4174-8724-50995233CDBB}" dt="2024-07-01T03:10:05.103" v="1369" actId="2696"/>
        <pc:sldMkLst>
          <pc:docMk/>
          <pc:sldMk cId="1416045131" sldId="3836"/>
        </pc:sldMkLst>
        <pc:spChg chg="mod">
          <ac:chgData name="Ngô Thị Dịu" userId="9239adeb-dabb-42ee-b658-acdf993bd767" providerId="ADAL" clId="{084468FC-50A5-4174-8724-50995233CDBB}" dt="2024-06-30T16:24:21.926" v="292" actId="1076"/>
          <ac:spMkLst>
            <pc:docMk/>
            <pc:sldMk cId="1416045131" sldId="3836"/>
            <ac:spMk id="2" creationId="{03486E32-42DC-9113-6793-07422A404AC5}"/>
          </ac:spMkLst>
        </pc:spChg>
        <pc:spChg chg="del">
          <ac:chgData name="Ngô Thị Dịu" userId="9239adeb-dabb-42ee-b658-acdf993bd767" providerId="ADAL" clId="{084468FC-50A5-4174-8724-50995233CDBB}" dt="2024-06-30T16:24:08.770" v="284" actId="478"/>
          <ac:spMkLst>
            <pc:docMk/>
            <pc:sldMk cId="1416045131" sldId="3836"/>
            <ac:spMk id="11" creationId="{709A061D-1FFB-1BBC-4518-93C89F986868}"/>
          </ac:spMkLst>
        </pc:spChg>
        <pc:spChg chg="del topLvl">
          <ac:chgData name="Ngô Thị Dịu" userId="9239adeb-dabb-42ee-b658-acdf993bd767" providerId="ADAL" clId="{084468FC-50A5-4174-8724-50995233CDBB}" dt="2024-06-30T16:24:10.369" v="285" actId="478"/>
          <ac:spMkLst>
            <pc:docMk/>
            <pc:sldMk cId="1416045131" sldId="3836"/>
            <ac:spMk id="12" creationId="{BBB71615-286F-49C2-6C79-E922E56C6B85}"/>
          </ac:spMkLst>
        </pc:spChg>
        <pc:spChg chg="mod">
          <ac:chgData name="Ngô Thị Dịu" userId="9239adeb-dabb-42ee-b658-acdf993bd767" providerId="ADAL" clId="{084468FC-50A5-4174-8724-50995233CDBB}" dt="2024-06-30T16:24:34.056" v="299" actId="14100"/>
          <ac:spMkLst>
            <pc:docMk/>
            <pc:sldMk cId="1416045131" sldId="3836"/>
            <ac:spMk id="13" creationId="{A7C52005-AD9F-B65B-7388-4C920FAAB0FA}"/>
          </ac:spMkLst>
        </pc:spChg>
        <pc:grpChg chg="del">
          <ac:chgData name="Ngô Thị Dịu" userId="9239adeb-dabb-42ee-b658-acdf993bd767" providerId="ADAL" clId="{084468FC-50A5-4174-8724-50995233CDBB}" dt="2024-06-30T16:24:10.369" v="285" actId="478"/>
          <ac:grpSpMkLst>
            <pc:docMk/>
            <pc:sldMk cId="1416045131" sldId="3836"/>
            <ac:grpSpMk id="9" creationId="{7BA7420A-C406-086A-3CCF-56A5279E3EF4}"/>
          </ac:grpSpMkLst>
        </pc:grpChg>
        <pc:grpChg chg="add del mod topLvl">
          <ac:chgData name="Ngô Thị Dịu" userId="9239adeb-dabb-42ee-b658-acdf993bd767" providerId="ADAL" clId="{084468FC-50A5-4174-8724-50995233CDBB}" dt="2024-06-30T16:24:25.195" v="294" actId="478"/>
          <ac:grpSpMkLst>
            <pc:docMk/>
            <pc:sldMk cId="1416045131" sldId="3836"/>
            <ac:grpSpMk id="10" creationId="{61F9DDEB-2E05-668B-1C4F-CC4DE364E780}"/>
          </ac:grpSpMkLst>
        </pc:grpChg>
        <pc:picChg chg="mod">
          <ac:chgData name="Ngô Thị Dịu" userId="9239adeb-dabb-42ee-b658-acdf993bd767" providerId="ADAL" clId="{084468FC-50A5-4174-8724-50995233CDBB}" dt="2024-06-30T16:24:43.969" v="301" actId="1076"/>
          <ac:picMkLst>
            <pc:docMk/>
            <pc:sldMk cId="1416045131" sldId="3836"/>
            <ac:picMk id="3" creationId="{D399EE7A-ED51-CE9C-B668-53CE15FB3216}"/>
          </ac:picMkLst>
        </pc:picChg>
        <pc:picChg chg="add del mod">
          <ac:chgData name="Ngô Thị Dịu" userId="9239adeb-dabb-42ee-b658-acdf993bd767" providerId="ADAL" clId="{084468FC-50A5-4174-8724-50995233CDBB}" dt="2024-06-30T16:24:25.195" v="294" actId="478"/>
          <ac:picMkLst>
            <pc:docMk/>
            <pc:sldMk cId="1416045131" sldId="3836"/>
            <ac:picMk id="14" creationId="{C7DD9B9C-1F59-31FA-E74B-4FB1FA66034D}"/>
          </ac:picMkLst>
        </pc:picChg>
        <pc:picChg chg="del mod">
          <ac:chgData name="Ngô Thị Dịu" userId="9239adeb-dabb-42ee-b658-acdf993bd767" providerId="ADAL" clId="{084468FC-50A5-4174-8724-50995233CDBB}" dt="2024-06-30T16:24:16.934" v="289" actId="478"/>
          <ac:picMkLst>
            <pc:docMk/>
            <pc:sldMk cId="1416045131" sldId="3836"/>
            <ac:picMk id="15" creationId="{3FD4E49A-3644-3035-A474-B67C41D95AA6}"/>
          </ac:picMkLst>
        </pc:picChg>
        <pc:picChg chg="del">
          <ac:chgData name="Ngô Thị Dịu" userId="9239adeb-dabb-42ee-b658-acdf993bd767" providerId="ADAL" clId="{084468FC-50A5-4174-8724-50995233CDBB}" dt="2024-06-30T16:24:15.730" v="288" actId="478"/>
          <ac:picMkLst>
            <pc:docMk/>
            <pc:sldMk cId="1416045131" sldId="3836"/>
            <ac:picMk id="16" creationId="{01F389A8-CF22-14BE-B316-ECE9432BFBF8}"/>
          </ac:picMkLst>
        </pc:picChg>
        <pc:picChg chg="mod">
          <ac:chgData name="Ngô Thị Dịu" userId="9239adeb-dabb-42ee-b658-acdf993bd767" providerId="ADAL" clId="{084468FC-50A5-4174-8724-50995233CDBB}" dt="2024-06-30T16:24:40.849" v="300" actId="1076"/>
          <ac:picMkLst>
            <pc:docMk/>
            <pc:sldMk cId="1416045131" sldId="3836"/>
            <ac:picMk id="20" creationId="{7E2A4F45-1037-BABC-F405-1B77E8D05D95}"/>
          </ac:picMkLst>
        </pc:picChg>
      </pc:sldChg>
      <pc:sldChg chg="add del">
        <pc:chgData name="Ngô Thị Dịu" userId="9239adeb-dabb-42ee-b658-acdf993bd767" providerId="ADAL" clId="{084468FC-50A5-4174-8724-50995233CDBB}" dt="2024-07-02T01:46:53.167" v="4753" actId="2696"/>
        <pc:sldMkLst>
          <pc:docMk/>
          <pc:sldMk cId="1873128276" sldId="3836"/>
        </pc:sldMkLst>
      </pc:sldChg>
      <pc:sldChg chg="modSp mod">
        <pc:chgData name="Ngô Thị Dịu" userId="9239adeb-dabb-42ee-b658-acdf993bd767" providerId="ADAL" clId="{084468FC-50A5-4174-8724-50995233CDBB}" dt="2024-07-02T01:51:41.746" v="4764" actId="2711"/>
        <pc:sldMkLst>
          <pc:docMk/>
          <pc:sldMk cId="1894723208" sldId="3836"/>
        </pc:sldMkLst>
        <pc:spChg chg="mod">
          <ac:chgData name="Ngô Thị Dịu" userId="9239adeb-dabb-42ee-b658-acdf993bd767" providerId="ADAL" clId="{084468FC-50A5-4174-8724-50995233CDBB}" dt="2024-07-02T01:51:41.746" v="4764" actId="2711"/>
          <ac:spMkLst>
            <pc:docMk/>
            <pc:sldMk cId="1894723208" sldId="3836"/>
            <ac:spMk id="13" creationId="{A7C52005-AD9F-B65B-7388-4C920FAAB0FA}"/>
          </ac:spMkLst>
        </pc:spChg>
      </pc:sldChg>
      <pc:sldChg chg="addSp delSp modSp add del mod delAnim modAnim">
        <pc:chgData name="Ngô Thị Dịu" userId="9239adeb-dabb-42ee-b658-acdf993bd767" providerId="ADAL" clId="{084468FC-50A5-4174-8724-50995233CDBB}" dt="2024-07-01T16:42:37.883" v="4659" actId="47"/>
        <pc:sldMkLst>
          <pc:docMk/>
          <pc:sldMk cId="1180052624" sldId="3838"/>
        </pc:sldMkLst>
        <pc:spChg chg="del mod">
          <ac:chgData name="Ngô Thị Dịu" userId="9239adeb-dabb-42ee-b658-acdf993bd767" providerId="ADAL" clId="{084468FC-50A5-4174-8724-50995233CDBB}" dt="2024-07-01T03:18:21.673" v="1405" actId="478"/>
          <ac:spMkLst>
            <pc:docMk/>
            <pc:sldMk cId="1180052624" sldId="3838"/>
            <ac:spMk id="2" creationId="{11E38555-338E-0491-90E5-F76C5AE4EA2D}"/>
          </ac:spMkLst>
        </pc:spChg>
        <pc:spChg chg="del">
          <ac:chgData name="Ngô Thị Dịu" userId="9239adeb-dabb-42ee-b658-acdf993bd767" providerId="ADAL" clId="{084468FC-50A5-4174-8724-50995233CDBB}" dt="2024-07-01T03:16:37.327" v="1395" actId="478"/>
          <ac:spMkLst>
            <pc:docMk/>
            <pc:sldMk cId="1180052624" sldId="3838"/>
            <ac:spMk id="5" creationId="{BA0C5ABF-06C7-A19F-DECE-8B778EDF4B9C}"/>
          </ac:spMkLst>
        </pc:spChg>
        <pc:spChg chg="del">
          <ac:chgData name="Ngô Thị Dịu" userId="9239adeb-dabb-42ee-b658-acdf993bd767" providerId="ADAL" clId="{084468FC-50A5-4174-8724-50995233CDBB}" dt="2024-07-01T03:16:09.571" v="1385" actId="478"/>
          <ac:spMkLst>
            <pc:docMk/>
            <pc:sldMk cId="1180052624" sldId="3838"/>
            <ac:spMk id="6" creationId="{EB803AB9-391A-98B0-2090-47E1CC83AF8C}"/>
          </ac:spMkLst>
        </pc:spChg>
        <pc:spChg chg="add mod">
          <ac:chgData name="Ngô Thị Dịu" userId="9239adeb-dabb-42ee-b658-acdf993bd767" providerId="ADAL" clId="{084468FC-50A5-4174-8724-50995233CDBB}" dt="2024-07-01T03:19:29.235" v="1472" actId="20577"/>
          <ac:spMkLst>
            <pc:docMk/>
            <pc:sldMk cId="1180052624" sldId="3838"/>
            <ac:spMk id="7" creationId="{9492836C-AF7B-F4EA-E321-7ACB651F7CDD}"/>
          </ac:spMkLst>
        </pc:spChg>
        <pc:spChg chg="add del">
          <ac:chgData name="Ngô Thị Dịu" userId="9239adeb-dabb-42ee-b658-acdf993bd767" providerId="ADAL" clId="{084468FC-50A5-4174-8724-50995233CDBB}" dt="2024-07-01T03:16:08.212" v="1384" actId="478"/>
          <ac:spMkLst>
            <pc:docMk/>
            <pc:sldMk cId="1180052624" sldId="3838"/>
            <ac:spMk id="8" creationId="{71CA47F7-F322-CF2F-422F-3545974F643A}"/>
          </ac:spMkLst>
        </pc:spChg>
        <pc:spChg chg="del">
          <ac:chgData name="Ngô Thị Dịu" userId="9239adeb-dabb-42ee-b658-acdf993bd767" providerId="ADAL" clId="{084468FC-50A5-4174-8724-50995233CDBB}" dt="2024-07-01T03:16:10.515" v="1386" actId="478"/>
          <ac:spMkLst>
            <pc:docMk/>
            <pc:sldMk cId="1180052624" sldId="3838"/>
            <ac:spMk id="9" creationId="{4B4CE95F-7136-3C10-FF69-452848D4F7D7}"/>
          </ac:spMkLst>
        </pc:spChg>
        <pc:spChg chg="del">
          <ac:chgData name="Ngô Thị Dịu" userId="9239adeb-dabb-42ee-b658-acdf993bd767" providerId="ADAL" clId="{084468FC-50A5-4174-8724-50995233CDBB}" dt="2024-07-01T03:16:11.770" v="1387" actId="478"/>
          <ac:spMkLst>
            <pc:docMk/>
            <pc:sldMk cId="1180052624" sldId="3838"/>
            <ac:spMk id="10" creationId="{023C231C-95A2-1713-8FF9-34A865CE79B8}"/>
          </ac:spMkLst>
        </pc:spChg>
        <pc:picChg chg="add del mod modCrop">
          <ac:chgData name="Ngô Thị Dịu" userId="9239adeb-dabb-42ee-b658-acdf993bd767" providerId="ADAL" clId="{084468FC-50A5-4174-8724-50995233CDBB}" dt="2024-07-01T11:57:29.249" v="2526" actId="478"/>
          <ac:picMkLst>
            <pc:docMk/>
            <pc:sldMk cId="1180052624" sldId="3838"/>
            <ac:picMk id="3" creationId="{D7A5E59B-9D41-71EE-80F8-7BE24D53DFCB}"/>
          </ac:picMkLst>
        </pc:picChg>
        <pc:picChg chg="add mod">
          <ac:chgData name="Ngô Thị Dịu" userId="9239adeb-dabb-42ee-b658-acdf993bd767" providerId="ADAL" clId="{084468FC-50A5-4174-8724-50995233CDBB}" dt="2024-07-01T11:57:59.119" v="2532" actId="1076"/>
          <ac:picMkLst>
            <pc:docMk/>
            <pc:sldMk cId="1180052624" sldId="3838"/>
            <ac:picMk id="4" creationId="{61BE43C6-70E3-0720-FA93-965F27C29456}"/>
          </ac:picMkLst>
        </pc:picChg>
        <pc:picChg chg="del">
          <ac:chgData name="Ngô Thị Dịu" userId="9239adeb-dabb-42ee-b658-acdf993bd767" providerId="ADAL" clId="{084468FC-50A5-4174-8724-50995233CDBB}" dt="2024-07-01T03:16:05.266" v="1382" actId="478"/>
          <ac:picMkLst>
            <pc:docMk/>
            <pc:sldMk cId="1180052624" sldId="3838"/>
            <ac:picMk id="4" creationId="{7C158CB6-A9E1-E358-02B6-A7FD5238BD56}"/>
          </ac:picMkLst>
        </pc:picChg>
        <pc:picChg chg="add mod">
          <ac:chgData name="Ngô Thị Dịu" userId="9239adeb-dabb-42ee-b658-acdf993bd767" providerId="ADAL" clId="{084468FC-50A5-4174-8724-50995233CDBB}" dt="2024-07-01T03:23:07.332" v="1483" actId="1076"/>
          <ac:picMkLst>
            <pc:docMk/>
            <pc:sldMk cId="1180052624" sldId="3838"/>
            <ac:picMk id="12" creationId="{0C03A6D6-82D7-32C0-9015-74A4C139C214}"/>
          </ac:picMkLst>
        </pc:picChg>
        <pc:picChg chg="add mod">
          <ac:chgData name="Ngô Thị Dịu" userId="9239adeb-dabb-42ee-b658-acdf993bd767" providerId="ADAL" clId="{084468FC-50A5-4174-8724-50995233CDBB}" dt="2024-07-01T03:23:09.932" v="1484" actId="1076"/>
          <ac:picMkLst>
            <pc:docMk/>
            <pc:sldMk cId="1180052624" sldId="3838"/>
            <ac:picMk id="13" creationId="{08614D52-3799-46C3-B6B5-AD3979D70668}"/>
          </ac:picMkLst>
        </pc:picChg>
      </pc:sldChg>
      <pc:sldChg chg="modSp add del mod modAnim">
        <pc:chgData name="Ngô Thị Dịu" userId="9239adeb-dabb-42ee-b658-acdf993bd767" providerId="ADAL" clId="{084468FC-50A5-4174-8724-50995233CDBB}" dt="2024-07-01T16:42:40.812" v="4662" actId="47"/>
        <pc:sldMkLst>
          <pc:docMk/>
          <pc:sldMk cId="2310030485" sldId="3839"/>
        </pc:sldMkLst>
        <pc:spChg chg="mod">
          <ac:chgData name="Ngô Thị Dịu" userId="9239adeb-dabb-42ee-b658-acdf993bd767" providerId="ADAL" clId="{084468FC-50A5-4174-8724-50995233CDBB}" dt="2024-07-01T04:30:53.571" v="2250" actId="20577"/>
          <ac:spMkLst>
            <pc:docMk/>
            <pc:sldMk cId="2310030485" sldId="3839"/>
            <ac:spMk id="9" creationId="{256BA1F1-AF0F-9EB5-BA4D-E7FD2E997903}"/>
          </ac:spMkLst>
        </pc:spChg>
        <pc:spChg chg="mod">
          <ac:chgData name="Ngô Thị Dịu" userId="9239adeb-dabb-42ee-b658-acdf993bd767" providerId="ADAL" clId="{084468FC-50A5-4174-8724-50995233CDBB}" dt="2024-07-01T04:30:40.032" v="2242" actId="14100"/>
          <ac:spMkLst>
            <pc:docMk/>
            <pc:sldMk cId="2310030485" sldId="3839"/>
            <ac:spMk id="10" creationId="{2AA06DBD-ADF1-6788-0F12-455DD2CFA42D}"/>
          </ac:spMkLst>
        </pc:spChg>
      </pc:sldChg>
      <pc:sldChg chg="addSp delSp modSp mod delAnim modAnim">
        <pc:chgData name="Ngô Thị Dịu" userId="9239adeb-dabb-42ee-b658-acdf993bd767" providerId="ADAL" clId="{084468FC-50A5-4174-8724-50995233CDBB}" dt="2024-07-02T01:52:29.655" v="4766" actId="2711"/>
        <pc:sldMkLst>
          <pc:docMk/>
          <pc:sldMk cId="3985879149" sldId="3842"/>
        </pc:sldMkLst>
        <pc:spChg chg="mod">
          <ac:chgData name="Ngô Thị Dịu" userId="9239adeb-dabb-42ee-b658-acdf993bd767" providerId="ADAL" clId="{084468FC-50A5-4174-8724-50995233CDBB}" dt="2024-07-02T01:52:29.655" v="4766" actId="2711"/>
          <ac:spMkLst>
            <pc:docMk/>
            <pc:sldMk cId="3985879149" sldId="3842"/>
            <ac:spMk id="2" creationId="{6B7C0A60-8FF2-B44A-18FB-98AAFAA0487D}"/>
          </ac:spMkLst>
        </pc:spChg>
        <pc:spChg chg="mod">
          <ac:chgData name="Ngô Thị Dịu" userId="9239adeb-dabb-42ee-b658-acdf993bd767" providerId="ADAL" clId="{084468FC-50A5-4174-8724-50995233CDBB}" dt="2024-07-01T16:56:42.964" v="4742" actId="14100"/>
          <ac:spMkLst>
            <pc:docMk/>
            <pc:sldMk cId="3985879149" sldId="3842"/>
            <ac:spMk id="8" creationId="{71CA47F7-F322-CF2F-422F-3545974F643A}"/>
          </ac:spMkLst>
        </pc:spChg>
        <pc:graphicFrameChg chg="del">
          <ac:chgData name="Ngô Thị Dịu" userId="9239adeb-dabb-42ee-b658-acdf993bd767" providerId="ADAL" clId="{084468FC-50A5-4174-8724-50995233CDBB}" dt="2024-07-01T10:28:23.913" v="2476" actId="478"/>
          <ac:graphicFrameMkLst>
            <pc:docMk/>
            <pc:sldMk cId="3985879149" sldId="3842"/>
            <ac:graphicFrameMk id="3" creationId="{782A7209-4A7E-43BF-BC29-843062FEC181}"/>
          </ac:graphicFrameMkLst>
        </pc:graphicFrameChg>
        <pc:picChg chg="add mod">
          <ac:chgData name="Ngô Thị Dịu" userId="9239adeb-dabb-42ee-b658-acdf993bd767" providerId="ADAL" clId="{084468FC-50A5-4174-8724-50995233CDBB}" dt="2024-07-01T16:56:59.227" v="4747" actId="14100"/>
          <ac:picMkLst>
            <pc:docMk/>
            <pc:sldMk cId="3985879149" sldId="3842"/>
            <ac:picMk id="4" creationId="{CB55AE1E-183F-6FF5-CDD8-E4A76A17073C}"/>
          </ac:picMkLst>
        </pc:picChg>
        <pc:picChg chg="add mod">
          <ac:chgData name="Ngô Thị Dịu" userId="9239adeb-dabb-42ee-b658-acdf993bd767" providerId="ADAL" clId="{084468FC-50A5-4174-8724-50995233CDBB}" dt="2024-07-01T11:59:32.269" v="2569" actId="1076"/>
          <ac:picMkLst>
            <pc:docMk/>
            <pc:sldMk cId="3985879149" sldId="3842"/>
            <ac:picMk id="5" creationId="{A8A295AB-2248-A1EB-CAC2-48034909F964}"/>
          </ac:picMkLst>
        </pc:picChg>
        <pc:picChg chg="add mod">
          <ac:chgData name="Ngô Thị Dịu" userId="9239adeb-dabb-42ee-b658-acdf993bd767" providerId="ADAL" clId="{084468FC-50A5-4174-8724-50995233CDBB}" dt="2024-07-01T16:56:52.934" v="4744" actId="1076"/>
          <ac:picMkLst>
            <pc:docMk/>
            <pc:sldMk cId="3985879149" sldId="3842"/>
            <ac:picMk id="6" creationId="{1D304DCB-5540-CF27-38B2-DBC4AF2A370B}"/>
          </ac:picMkLst>
        </pc:picChg>
      </pc:sldChg>
      <pc:sldChg chg="addSp delSp modSp mod delAnim">
        <pc:chgData name="Ngô Thị Dịu" userId="9239adeb-dabb-42ee-b658-acdf993bd767" providerId="ADAL" clId="{084468FC-50A5-4174-8724-50995233CDBB}" dt="2024-07-01T11:45:55.945" v="2518" actId="14100"/>
        <pc:sldMkLst>
          <pc:docMk/>
          <pc:sldMk cId="1653787975" sldId="3845"/>
        </pc:sldMkLst>
        <pc:spChg chg="add del mod">
          <ac:chgData name="Ngô Thị Dịu" userId="9239adeb-dabb-42ee-b658-acdf993bd767" providerId="ADAL" clId="{084468FC-50A5-4174-8724-50995233CDBB}" dt="2024-07-01T11:45:50.103" v="2516" actId="14100"/>
          <ac:spMkLst>
            <pc:docMk/>
            <pc:sldMk cId="1653787975" sldId="3845"/>
            <ac:spMk id="8" creationId="{71CA47F7-F322-CF2F-422F-3545974F643A}"/>
          </ac:spMkLst>
        </pc:spChg>
        <pc:picChg chg="add mod">
          <ac:chgData name="Ngô Thị Dịu" userId="9239adeb-dabb-42ee-b658-acdf993bd767" providerId="ADAL" clId="{084468FC-50A5-4174-8724-50995233CDBB}" dt="2024-07-01T11:45:55.945" v="2518" actId="14100"/>
          <ac:picMkLst>
            <pc:docMk/>
            <pc:sldMk cId="1653787975" sldId="3845"/>
            <ac:picMk id="3" creationId="{40C8D16D-85BC-E006-6287-4C3F79EE9BFD}"/>
          </ac:picMkLst>
        </pc:picChg>
        <pc:picChg chg="add mod">
          <ac:chgData name="Ngô Thị Dịu" userId="9239adeb-dabb-42ee-b658-acdf993bd767" providerId="ADAL" clId="{084468FC-50A5-4174-8724-50995233CDBB}" dt="2024-07-01T11:45:53.323" v="2517" actId="1076"/>
          <ac:picMkLst>
            <pc:docMk/>
            <pc:sldMk cId="1653787975" sldId="3845"/>
            <ac:picMk id="5" creationId="{AC6CD4BA-79DD-4BE8-0B35-AFC72F23DB41}"/>
          </ac:picMkLst>
        </pc:picChg>
        <pc:picChg chg="del">
          <ac:chgData name="Ngô Thị Dịu" userId="9239adeb-dabb-42ee-b658-acdf993bd767" providerId="ADAL" clId="{084468FC-50A5-4174-8724-50995233CDBB}" dt="2024-07-01T11:40:00.966" v="2494" actId="478"/>
          <ac:picMkLst>
            <pc:docMk/>
            <pc:sldMk cId="1653787975" sldId="3845"/>
            <ac:picMk id="14" creationId="{A3D36965-0100-CF7E-292C-7DB138D58BDA}"/>
          </ac:picMkLst>
        </pc:picChg>
        <pc:picChg chg="del">
          <ac:chgData name="Ngô Thị Dịu" userId="9239adeb-dabb-42ee-b658-acdf993bd767" providerId="ADAL" clId="{084468FC-50A5-4174-8724-50995233CDBB}" dt="2024-07-01T11:39:59.872" v="2493" actId="478"/>
          <ac:picMkLst>
            <pc:docMk/>
            <pc:sldMk cId="1653787975" sldId="3845"/>
            <ac:picMk id="16" creationId="{79E796C2-AB42-EA89-C963-16E2C162E0A2}"/>
          </ac:picMkLst>
        </pc:picChg>
      </pc:sldChg>
      <pc:sldChg chg="del">
        <pc:chgData name="Ngô Thị Dịu" userId="9239adeb-dabb-42ee-b658-acdf993bd767" providerId="ADAL" clId="{084468FC-50A5-4174-8724-50995233CDBB}" dt="2024-07-01T11:39:46.007" v="2492" actId="47"/>
        <pc:sldMkLst>
          <pc:docMk/>
          <pc:sldMk cId="865150037" sldId="3847"/>
        </pc:sldMkLst>
      </pc:sldChg>
      <pc:sldChg chg="addSp modSp mod modAnim">
        <pc:chgData name="Ngô Thị Dịu" userId="9239adeb-dabb-42ee-b658-acdf993bd767" providerId="ADAL" clId="{084468FC-50A5-4174-8724-50995233CDBB}" dt="2024-07-02T01:53:44.847" v="4772" actId="14100"/>
        <pc:sldMkLst>
          <pc:docMk/>
          <pc:sldMk cId="21384892" sldId="3858"/>
        </pc:sldMkLst>
        <pc:spChg chg="mod">
          <ac:chgData name="Ngô Thị Dịu" userId="9239adeb-dabb-42ee-b658-acdf993bd767" providerId="ADAL" clId="{084468FC-50A5-4174-8724-50995233CDBB}" dt="2024-07-02T01:53:44.847" v="4772" actId="14100"/>
          <ac:spMkLst>
            <pc:docMk/>
            <pc:sldMk cId="21384892" sldId="3858"/>
            <ac:spMk id="11" creationId="{3B7CB3BE-08E3-B00A-5479-0CD0B2E57EA5}"/>
          </ac:spMkLst>
        </pc:spChg>
        <pc:picChg chg="add mod">
          <ac:chgData name="Ngô Thị Dịu" userId="9239adeb-dabb-42ee-b658-acdf993bd767" providerId="ADAL" clId="{084468FC-50A5-4174-8724-50995233CDBB}" dt="2024-07-02T01:53:10.712" v="4770" actId="1076"/>
          <ac:picMkLst>
            <pc:docMk/>
            <pc:sldMk cId="21384892" sldId="3858"/>
            <ac:picMk id="4" creationId="{AABFCE02-235D-1339-B694-690C0A144451}"/>
          </ac:picMkLst>
        </pc:picChg>
      </pc:sldChg>
      <pc:sldChg chg="delSp del mod delAnim">
        <pc:chgData name="Ngô Thị Dịu" userId="9239adeb-dabb-42ee-b658-acdf993bd767" providerId="ADAL" clId="{084468FC-50A5-4174-8724-50995233CDBB}" dt="2024-07-01T14:52:24.252" v="3351" actId="47"/>
        <pc:sldMkLst>
          <pc:docMk/>
          <pc:sldMk cId="874658412" sldId="3861"/>
        </pc:sldMkLst>
        <pc:picChg chg="del">
          <ac:chgData name="Ngô Thị Dịu" userId="9239adeb-dabb-42ee-b658-acdf993bd767" providerId="ADAL" clId="{084468FC-50A5-4174-8724-50995233CDBB}" dt="2024-07-01T03:14:15.157" v="1381" actId="478"/>
          <ac:picMkLst>
            <pc:docMk/>
            <pc:sldMk cId="874658412" sldId="3861"/>
            <ac:picMk id="11" creationId="{78902844-A5A6-43E9-91C4-C3BD8A1573DA}"/>
          </ac:picMkLst>
        </pc:picChg>
      </pc:sldChg>
      <pc:sldChg chg="modSp">
        <pc:chgData name="Ngô Thị Dịu" userId="9239adeb-dabb-42ee-b658-acdf993bd767" providerId="ADAL" clId="{084468FC-50A5-4174-8724-50995233CDBB}" dt="2024-07-02T01:52:19.056" v="4765" actId="2711"/>
        <pc:sldMkLst>
          <pc:docMk/>
          <pc:sldMk cId="1717237347" sldId="3862"/>
        </pc:sldMkLst>
        <pc:spChg chg="mod">
          <ac:chgData name="Ngô Thị Dịu" userId="9239adeb-dabb-42ee-b658-acdf993bd767" providerId="ADAL" clId="{084468FC-50A5-4174-8724-50995233CDBB}" dt="2024-07-02T01:52:19.056" v="4765" actId="2711"/>
          <ac:spMkLst>
            <pc:docMk/>
            <pc:sldMk cId="1717237347" sldId="3862"/>
            <ac:spMk id="4" creationId="{174B1096-1C68-22E0-65C0-77E4FB2E7CAC}"/>
          </ac:spMkLst>
        </pc:spChg>
      </pc:sldChg>
      <pc:sldChg chg="del">
        <pc:chgData name="Ngô Thị Dịu" userId="9239adeb-dabb-42ee-b658-acdf993bd767" providerId="ADAL" clId="{084468FC-50A5-4174-8724-50995233CDBB}" dt="2024-07-01T11:49:37.714" v="2523" actId="47"/>
        <pc:sldMkLst>
          <pc:docMk/>
          <pc:sldMk cId="3570085146" sldId="3863"/>
        </pc:sldMkLst>
      </pc:sldChg>
      <pc:sldChg chg="addSp modSp add del mod modAnim">
        <pc:chgData name="Ngô Thị Dịu" userId="9239adeb-dabb-42ee-b658-acdf993bd767" providerId="ADAL" clId="{084468FC-50A5-4174-8724-50995233CDBB}" dt="2024-07-02T01:53:40.006" v="4771" actId="2711"/>
        <pc:sldMkLst>
          <pc:docMk/>
          <pc:sldMk cId="938784292" sldId="3864"/>
        </pc:sldMkLst>
        <pc:spChg chg="mod">
          <ac:chgData name="Ngô Thị Dịu" userId="9239adeb-dabb-42ee-b658-acdf993bd767" providerId="ADAL" clId="{084468FC-50A5-4174-8724-50995233CDBB}" dt="2024-07-02T01:53:40.006" v="4771" actId="2711"/>
          <ac:spMkLst>
            <pc:docMk/>
            <pc:sldMk cId="938784292" sldId="3864"/>
            <ac:spMk id="9" creationId="{256BA1F1-AF0F-9EB5-BA4D-E7FD2E997903}"/>
          </ac:spMkLst>
        </pc:spChg>
        <pc:picChg chg="add mod modCrop">
          <ac:chgData name="Ngô Thị Dịu" userId="9239adeb-dabb-42ee-b658-acdf993bd767" providerId="ADAL" clId="{084468FC-50A5-4174-8724-50995233CDBB}" dt="2024-07-01T12:01:33.568" v="2590" actId="14100"/>
          <ac:picMkLst>
            <pc:docMk/>
            <pc:sldMk cId="938784292" sldId="3864"/>
            <ac:picMk id="3" creationId="{CFC03AA1-1988-DBBA-447D-EDC9A2DEA2C1}"/>
          </ac:picMkLst>
        </pc:picChg>
        <pc:picChg chg="add mod">
          <ac:chgData name="Ngô Thị Dịu" userId="9239adeb-dabb-42ee-b658-acdf993bd767" providerId="ADAL" clId="{084468FC-50A5-4174-8724-50995233CDBB}" dt="2024-07-01T12:03:15.983" v="2652" actId="1076"/>
          <ac:picMkLst>
            <pc:docMk/>
            <pc:sldMk cId="938784292" sldId="3864"/>
            <ac:picMk id="5" creationId="{D7FCA121-3B5D-58BF-C6E1-9661F34D2870}"/>
          </ac:picMkLst>
        </pc:picChg>
        <pc:picChg chg="mod">
          <ac:chgData name="Ngô Thị Dịu" userId="9239adeb-dabb-42ee-b658-acdf993bd767" providerId="ADAL" clId="{084468FC-50A5-4174-8724-50995233CDBB}" dt="2024-07-01T12:00:28.411" v="2572" actId="1076"/>
          <ac:picMkLst>
            <pc:docMk/>
            <pc:sldMk cId="938784292" sldId="3864"/>
            <ac:picMk id="7" creationId="{7B4528E4-E8D0-8C81-D586-4D1C2B33870A}"/>
          </ac:picMkLst>
        </pc:picChg>
      </pc:sldChg>
      <pc:sldChg chg="del">
        <pc:chgData name="Ngô Thị Dịu" userId="9239adeb-dabb-42ee-b658-acdf993bd767" providerId="ADAL" clId="{084468FC-50A5-4174-8724-50995233CDBB}" dt="2024-07-01T11:49:26.674" v="2520" actId="47"/>
        <pc:sldMkLst>
          <pc:docMk/>
          <pc:sldMk cId="3025775154" sldId="3865"/>
        </pc:sldMkLst>
      </pc:sldChg>
      <pc:sldChg chg="addSp delSp modSp add del mod delAnim modAnim">
        <pc:chgData name="Ngô Thị Dịu" userId="9239adeb-dabb-42ee-b658-acdf993bd767" providerId="ADAL" clId="{084468FC-50A5-4174-8724-50995233CDBB}" dt="2024-07-01T16:42:39.645" v="4661" actId="47"/>
        <pc:sldMkLst>
          <pc:docMk/>
          <pc:sldMk cId="1568513996" sldId="3866"/>
        </pc:sldMkLst>
        <pc:spChg chg="del">
          <ac:chgData name="Ngô Thị Dịu" userId="9239adeb-dabb-42ee-b658-acdf993bd767" providerId="ADAL" clId="{084468FC-50A5-4174-8724-50995233CDBB}" dt="2024-07-01T04:22:52.778" v="1718" actId="478"/>
          <ac:spMkLst>
            <pc:docMk/>
            <pc:sldMk cId="1568513996" sldId="3866"/>
            <ac:spMk id="2" creationId="{11E38555-338E-0491-90E5-F76C5AE4EA2D}"/>
          </ac:spMkLst>
        </pc:spChg>
        <pc:spChg chg="mod">
          <ac:chgData name="Ngô Thị Dịu" userId="9239adeb-dabb-42ee-b658-acdf993bd767" providerId="ADAL" clId="{084468FC-50A5-4174-8724-50995233CDBB}" dt="2024-07-01T04:27:07.167" v="1991" actId="1076"/>
          <ac:spMkLst>
            <pc:docMk/>
            <pc:sldMk cId="1568513996" sldId="3866"/>
            <ac:spMk id="5" creationId="{BA0C5ABF-06C7-A19F-DECE-8B778EDF4B9C}"/>
          </ac:spMkLst>
        </pc:spChg>
        <pc:spChg chg="del">
          <ac:chgData name="Ngô Thị Dịu" userId="9239adeb-dabb-42ee-b658-acdf993bd767" providerId="ADAL" clId="{084468FC-50A5-4174-8724-50995233CDBB}" dt="2024-07-01T04:22:40.314" v="1712" actId="478"/>
          <ac:spMkLst>
            <pc:docMk/>
            <pc:sldMk cId="1568513996" sldId="3866"/>
            <ac:spMk id="6" creationId="{EB803AB9-391A-98B0-2090-47E1CC83AF8C}"/>
          </ac:spMkLst>
        </pc:spChg>
        <pc:spChg chg="add del mod">
          <ac:chgData name="Ngô Thị Dịu" userId="9239adeb-dabb-42ee-b658-acdf993bd767" providerId="ADAL" clId="{084468FC-50A5-4174-8724-50995233CDBB}" dt="2024-07-01T04:26:18.655" v="1966" actId="1076"/>
          <ac:spMkLst>
            <pc:docMk/>
            <pc:sldMk cId="1568513996" sldId="3866"/>
            <ac:spMk id="8" creationId="{71CA47F7-F322-CF2F-422F-3545974F643A}"/>
          </ac:spMkLst>
        </pc:spChg>
        <pc:spChg chg="del">
          <ac:chgData name="Ngô Thị Dịu" userId="9239adeb-dabb-42ee-b658-acdf993bd767" providerId="ADAL" clId="{084468FC-50A5-4174-8724-50995233CDBB}" dt="2024-07-01T04:22:41.246" v="1713" actId="478"/>
          <ac:spMkLst>
            <pc:docMk/>
            <pc:sldMk cId="1568513996" sldId="3866"/>
            <ac:spMk id="9" creationId="{4B4CE95F-7136-3C10-FF69-452848D4F7D7}"/>
          </ac:spMkLst>
        </pc:spChg>
        <pc:spChg chg="del">
          <ac:chgData name="Ngô Thị Dịu" userId="9239adeb-dabb-42ee-b658-acdf993bd767" providerId="ADAL" clId="{084468FC-50A5-4174-8724-50995233CDBB}" dt="2024-07-01T04:22:46.707" v="1716" actId="478"/>
          <ac:spMkLst>
            <pc:docMk/>
            <pc:sldMk cId="1568513996" sldId="3866"/>
            <ac:spMk id="10" creationId="{023C231C-95A2-1713-8FF9-34A865CE79B8}"/>
          </ac:spMkLst>
        </pc:spChg>
        <pc:picChg chg="del">
          <ac:chgData name="Ngô Thị Dịu" userId="9239adeb-dabb-42ee-b658-acdf993bd767" providerId="ADAL" clId="{084468FC-50A5-4174-8724-50995233CDBB}" dt="2024-07-01T04:22:38.031" v="1711" actId="478"/>
          <ac:picMkLst>
            <pc:docMk/>
            <pc:sldMk cId="1568513996" sldId="3866"/>
            <ac:picMk id="4" creationId="{7C158CB6-A9E1-E358-02B6-A7FD5238BD56}"/>
          </ac:picMkLst>
        </pc:picChg>
        <pc:picChg chg="add mod">
          <ac:chgData name="Ngô Thị Dịu" userId="9239adeb-dabb-42ee-b658-acdf993bd767" providerId="ADAL" clId="{084468FC-50A5-4174-8724-50995233CDBB}" dt="2024-07-01T04:28:28.071" v="1996" actId="1076"/>
          <ac:picMkLst>
            <pc:docMk/>
            <pc:sldMk cId="1568513996" sldId="3866"/>
            <ac:picMk id="7" creationId="{C1935BDC-7EE6-A36E-5955-C1FB7742FE5C}"/>
          </ac:picMkLst>
        </pc:picChg>
      </pc:sldChg>
      <pc:sldChg chg="del">
        <pc:chgData name="Ngô Thị Dịu" userId="9239adeb-dabb-42ee-b658-acdf993bd767" providerId="ADAL" clId="{084468FC-50A5-4174-8724-50995233CDBB}" dt="2024-07-01T14:43:10.923" v="3348" actId="2696"/>
        <pc:sldMkLst>
          <pc:docMk/>
          <pc:sldMk cId="2203473944" sldId="3868"/>
        </pc:sldMkLst>
      </pc:sldChg>
      <pc:sldChg chg="modSp del mod">
        <pc:chgData name="Ngô Thị Dịu" userId="9239adeb-dabb-42ee-b658-acdf993bd767" providerId="ADAL" clId="{084468FC-50A5-4174-8724-50995233CDBB}" dt="2024-07-01T14:42:31.585" v="3345" actId="2696"/>
        <pc:sldMkLst>
          <pc:docMk/>
          <pc:sldMk cId="3715806729" sldId="3868"/>
        </pc:sldMkLst>
        <pc:spChg chg="mod">
          <ac:chgData name="Ngô Thị Dịu" userId="9239adeb-dabb-42ee-b658-acdf993bd767" providerId="ADAL" clId="{084468FC-50A5-4174-8724-50995233CDBB}" dt="2024-07-01T12:43:50.163" v="2696" actId="20577"/>
          <ac:spMkLst>
            <pc:docMk/>
            <pc:sldMk cId="3715806729" sldId="3868"/>
            <ac:spMk id="3" creationId="{0FF498AB-F82D-F947-DC42-9047F95A24BB}"/>
          </ac:spMkLst>
        </pc:spChg>
      </pc:sldChg>
      <pc:sldChg chg="del">
        <pc:chgData name="Ngô Thị Dịu" userId="9239adeb-dabb-42ee-b658-acdf993bd767" providerId="ADAL" clId="{084468FC-50A5-4174-8724-50995233CDBB}" dt="2024-07-01T16:41:42.437" v="4627" actId="47"/>
        <pc:sldMkLst>
          <pc:docMk/>
          <pc:sldMk cId="3759723103" sldId="3868"/>
        </pc:sldMkLst>
      </pc:sldChg>
      <pc:sldChg chg="add del">
        <pc:chgData name="Ngô Thị Dịu" userId="9239adeb-dabb-42ee-b658-acdf993bd767" providerId="ADAL" clId="{084468FC-50A5-4174-8724-50995233CDBB}" dt="2024-07-01T16:42:42.248" v="4664" actId="47"/>
        <pc:sldMkLst>
          <pc:docMk/>
          <pc:sldMk cId="1219020624" sldId="3869"/>
        </pc:sldMkLst>
      </pc:sldChg>
      <pc:sldChg chg="del">
        <pc:chgData name="Ngô Thị Dịu" userId="9239adeb-dabb-42ee-b658-acdf993bd767" providerId="ADAL" clId="{084468FC-50A5-4174-8724-50995233CDBB}" dt="2024-07-01T14:42:50.498" v="3346"/>
        <pc:sldMkLst>
          <pc:docMk/>
          <pc:sldMk cId="1606257285" sldId="3870"/>
        </pc:sldMkLst>
      </pc:sldChg>
      <pc:sldChg chg="add del">
        <pc:chgData name="Ngô Thị Dịu" userId="9239adeb-dabb-42ee-b658-acdf993bd767" providerId="ADAL" clId="{084468FC-50A5-4174-8724-50995233CDBB}" dt="2024-07-01T16:41:41.094" v="4626" actId="47"/>
        <pc:sldMkLst>
          <pc:docMk/>
          <pc:sldMk cId="4101002562" sldId="3870"/>
        </pc:sldMkLst>
      </pc:sldChg>
      <pc:sldChg chg="addSp delSp modSp mod delAnim modAnim">
        <pc:chgData name="Ngô Thị Dịu" userId="9239adeb-dabb-42ee-b658-acdf993bd767" providerId="ADAL" clId="{084468FC-50A5-4174-8724-50995233CDBB}" dt="2024-07-01T16:55:35.154" v="4737" actId="478"/>
        <pc:sldMkLst>
          <pc:docMk/>
          <pc:sldMk cId="1574019775" sldId="3871"/>
        </pc:sldMkLst>
        <pc:spChg chg="del mod">
          <ac:chgData name="Ngô Thị Dịu" userId="9239adeb-dabb-42ee-b658-acdf993bd767" providerId="ADAL" clId="{084468FC-50A5-4174-8724-50995233CDBB}" dt="2024-07-01T16:49:08.250" v="4705" actId="478"/>
          <ac:spMkLst>
            <pc:docMk/>
            <pc:sldMk cId="1574019775" sldId="3871"/>
            <ac:spMk id="30" creationId="{00000000-0000-0000-0000-000000000000}"/>
          </ac:spMkLst>
        </pc:spChg>
        <pc:spChg chg="del mod">
          <ac:chgData name="Ngô Thị Dịu" userId="9239adeb-dabb-42ee-b658-acdf993bd767" providerId="ADAL" clId="{084468FC-50A5-4174-8724-50995233CDBB}" dt="2024-07-01T16:49:06.094" v="4704" actId="478"/>
          <ac:spMkLst>
            <pc:docMk/>
            <pc:sldMk cId="1574019775" sldId="3871"/>
            <ac:spMk id="33" creationId="{00000000-0000-0000-0000-000000000000}"/>
          </ac:spMkLst>
        </pc:spChg>
        <pc:spChg chg="del mod">
          <ac:chgData name="Ngô Thị Dịu" userId="9239adeb-dabb-42ee-b658-acdf993bd767" providerId="ADAL" clId="{084468FC-50A5-4174-8724-50995233CDBB}" dt="2024-07-01T16:49:03.340" v="4703" actId="478"/>
          <ac:spMkLst>
            <pc:docMk/>
            <pc:sldMk cId="1574019775" sldId="3871"/>
            <ac:spMk id="36" creationId="{00000000-0000-0000-0000-000000000000}"/>
          </ac:spMkLst>
        </pc:spChg>
        <pc:spChg chg="del mod">
          <ac:chgData name="Ngô Thị Dịu" userId="9239adeb-dabb-42ee-b658-acdf993bd767" providerId="ADAL" clId="{084468FC-50A5-4174-8724-50995233CDBB}" dt="2024-07-01T16:48:59.949" v="4702" actId="478"/>
          <ac:spMkLst>
            <pc:docMk/>
            <pc:sldMk cId="1574019775" sldId="3871"/>
            <ac:spMk id="39" creationId="{00000000-0000-0000-0000-000000000000}"/>
          </ac:spMkLst>
        </pc:spChg>
        <pc:picChg chg="del">
          <ac:chgData name="Ngô Thị Dịu" userId="9239adeb-dabb-42ee-b658-acdf993bd767" providerId="ADAL" clId="{084468FC-50A5-4174-8724-50995233CDBB}" dt="2024-07-01T16:45:54.229" v="4679" actId="478"/>
          <ac:picMkLst>
            <pc:docMk/>
            <pc:sldMk cId="1574019775" sldId="3871"/>
            <ac:picMk id="2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6:45:54.229" v="4679" actId="478"/>
          <ac:picMkLst>
            <pc:docMk/>
            <pc:sldMk cId="1574019775" sldId="3871"/>
            <ac:picMk id="3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6:45:21.675" v="4675" actId="478"/>
          <ac:picMkLst>
            <pc:docMk/>
            <pc:sldMk cId="1574019775" sldId="3871"/>
            <ac:picMk id="4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6:46:49.754" v="4685" actId="478"/>
          <ac:picMkLst>
            <pc:docMk/>
            <pc:sldMk cId="1574019775" sldId="3871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47:29.250" v="4690" actId="1076"/>
          <ac:picMkLst>
            <pc:docMk/>
            <pc:sldMk cId="1574019775" sldId="3871"/>
            <ac:picMk id="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47:35.964" v="4693" actId="1076"/>
          <ac:picMkLst>
            <pc:docMk/>
            <pc:sldMk cId="1574019775" sldId="3871"/>
            <ac:picMk id="9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47:31.154" v="4691" actId="1076"/>
          <ac:picMkLst>
            <pc:docMk/>
            <pc:sldMk cId="1574019775" sldId="3871"/>
            <ac:picMk id="10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6:46:49.754" v="4685" actId="478"/>
          <ac:picMkLst>
            <pc:docMk/>
            <pc:sldMk cId="1574019775" sldId="3871"/>
            <ac:picMk id="11" creationId="{00000000-0000-0000-0000-000000000000}"/>
          </ac:picMkLst>
        </pc:picChg>
        <pc:picChg chg="add del">
          <ac:chgData name="Ngô Thị Dịu" userId="9239adeb-dabb-42ee-b658-acdf993bd767" providerId="ADAL" clId="{084468FC-50A5-4174-8724-50995233CDBB}" dt="2024-07-01T16:55:29.495" v="4735" actId="478"/>
          <ac:picMkLst>
            <pc:docMk/>
            <pc:sldMk cId="1574019775" sldId="3871"/>
            <ac:picMk id="26" creationId="{00000000-0000-0000-0000-000000000000}"/>
          </ac:picMkLst>
        </pc:picChg>
        <pc:picChg chg="add del">
          <ac:chgData name="Ngô Thị Dịu" userId="9239adeb-dabb-42ee-b658-acdf993bd767" providerId="ADAL" clId="{084468FC-50A5-4174-8724-50995233CDBB}" dt="2024-07-01T16:54:50.217" v="4727" actId="478"/>
          <ac:picMkLst>
            <pc:docMk/>
            <pc:sldMk cId="1574019775" sldId="3871"/>
            <ac:picMk id="27" creationId="{00000000-0000-0000-0000-000000000000}"/>
          </ac:picMkLst>
        </pc:picChg>
        <pc:picChg chg="add del mod">
          <ac:chgData name="Ngô Thị Dịu" userId="9239adeb-dabb-42ee-b658-acdf993bd767" providerId="ADAL" clId="{084468FC-50A5-4174-8724-50995233CDBB}" dt="2024-07-01T16:55:35.154" v="4737" actId="478"/>
          <ac:picMkLst>
            <pc:docMk/>
            <pc:sldMk cId="1574019775" sldId="3871"/>
            <ac:picMk id="29" creationId="{00000000-0000-0000-0000-000000000000}"/>
          </ac:picMkLst>
        </pc:picChg>
        <pc:picChg chg="del mod">
          <ac:chgData name="Ngô Thị Dịu" userId="9239adeb-dabb-42ee-b658-acdf993bd767" providerId="ADAL" clId="{084468FC-50A5-4174-8724-50995233CDBB}" dt="2024-07-01T16:55:20.642" v="4733" actId="478"/>
          <ac:picMkLst>
            <pc:docMk/>
            <pc:sldMk cId="1574019775" sldId="3871"/>
            <ac:picMk id="32" creationId="{00000000-0000-0000-0000-000000000000}"/>
          </ac:picMkLst>
        </pc:picChg>
        <pc:picChg chg="del mod">
          <ac:chgData name="Ngô Thị Dịu" userId="9239adeb-dabb-42ee-b658-acdf993bd767" providerId="ADAL" clId="{084468FC-50A5-4174-8724-50995233CDBB}" dt="2024-07-01T16:55:16.117" v="4732" actId="478"/>
          <ac:picMkLst>
            <pc:docMk/>
            <pc:sldMk cId="1574019775" sldId="3871"/>
            <ac:picMk id="35" creationId="{00000000-0000-0000-0000-000000000000}"/>
          </ac:picMkLst>
        </pc:picChg>
        <pc:picChg chg="del mod">
          <ac:chgData name="Ngô Thị Dịu" userId="9239adeb-dabb-42ee-b658-acdf993bd767" providerId="ADAL" clId="{084468FC-50A5-4174-8724-50995233CDBB}" dt="2024-07-01T16:55:13.976" v="4731" actId="478"/>
          <ac:picMkLst>
            <pc:docMk/>
            <pc:sldMk cId="1574019775" sldId="3871"/>
            <ac:picMk id="3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41:27.349" v="4604" actId="1076"/>
          <ac:picMkLst>
            <pc:docMk/>
            <pc:sldMk cId="1574019775" sldId="3871"/>
            <ac:picMk id="40" creationId="{00000000-0000-0000-0000-000000000000}"/>
          </ac:picMkLst>
        </pc:picChg>
        <pc:picChg chg="add del mod">
          <ac:chgData name="Ngô Thị Dịu" userId="9239adeb-dabb-42ee-b658-acdf993bd767" providerId="ADAL" clId="{084468FC-50A5-4174-8724-50995233CDBB}" dt="2024-07-01T16:55:25.881" v="4734" actId="478"/>
          <ac:picMkLst>
            <pc:docMk/>
            <pc:sldMk cId="1574019775" sldId="3871"/>
            <ac:picMk id="41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47:33.459" v="4692" actId="1076"/>
          <ac:picMkLst>
            <pc:docMk/>
            <pc:sldMk cId="1574019775" sldId="3871"/>
            <ac:picMk id="1030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6:45:24.809" v="4676" actId="478"/>
          <ac:picMkLst>
            <pc:docMk/>
            <pc:sldMk cId="1574019775" sldId="3871"/>
            <ac:picMk id="1031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6:45:54.229" v="4679" actId="478"/>
          <ac:picMkLst>
            <pc:docMk/>
            <pc:sldMk cId="1574019775" sldId="3871"/>
            <ac:picMk id="1032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6:45:54.229" v="4679" actId="478"/>
          <ac:picMkLst>
            <pc:docMk/>
            <pc:sldMk cId="1574019775" sldId="3871"/>
            <ac:picMk id="1033" creationId="{00000000-0000-0000-0000-000000000000}"/>
          </ac:picMkLst>
        </pc:picChg>
      </pc:sldChg>
      <pc:sldChg chg="addSp delSp modSp mod modAnim">
        <pc:chgData name="Ngô Thị Dịu" userId="9239adeb-dabb-42ee-b658-acdf993bd767" providerId="ADAL" clId="{084468FC-50A5-4174-8724-50995233CDBB}" dt="2024-07-02T01:50:53.160" v="4760" actId="2711"/>
        <pc:sldMkLst>
          <pc:docMk/>
          <pc:sldMk cId="1859852855" sldId="3872"/>
        </pc:sldMkLst>
        <pc:spChg chg="mod">
          <ac:chgData name="Ngô Thị Dịu" userId="9239adeb-dabb-42ee-b658-acdf993bd767" providerId="ADAL" clId="{084468FC-50A5-4174-8724-50995233CDBB}" dt="2024-07-02T01:50:53.160" v="4760" actId="2711"/>
          <ac:spMkLst>
            <pc:docMk/>
            <pc:sldMk cId="1859852855" sldId="3872"/>
            <ac:spMk id="2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2T01:50:53.160" v="4760" actId="2711"/>
          <ac:spMkLst>
            <pc:docMk/>
            <pc:sldMk cId="1859852855" sldId="3872"/>
            <ac:spMk id="6" creationId="{00000000-0000-0000-0000-000000000000}"/>
          </ac:spMkLst>
        </pc:spChg>
        <pc:picChg chg="add del mod modCrop">
          <ac:chgData name="Ngô Thị Dịu" userId="9239adeb-dabb-42ee-b658-acdf993bd767" providerId="ADAL" clId="{084468FC-50A5-4174-8724-50995233CDBB}" dt="2024-07-01T15:56:51.462" v="4343" actId="21"/>
          <ac:picMkLst>
            <pc:docMk/>
            <pc:sldMk cId="1859852855" sldId="3872"/>
            <ac:picMk id="3" creationId="{FE63F37A-4C6B-BA97-FB0B-BE87D4609C7F}"/>
          </ac:picMkLst>
        </pc:picChg>
        <pc:picChg chg="mod">
          <ac:chgData name="Ngô Thị Dịu" userId="9239adeb-dabb-42ee-b658-acdf993bd767" providerId="ADAL" clId="{084468FC-50A5-4174-8724-50995233CDBB}" dt="2024-07-02T01:50:53.160" v="4760" actId="2711"/>
          <ac:picMkLst>
            <pc:docMk/>
            <pc:sldMk cId="1859852855" sldId="3872"/>
            <ac:picMk id="102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0:53.160" v="4760" actId="2711"/>
          <ac:picMkLst>
            <pc:docMk/>
            <pc:sldMk cId="1859852855" sldId="3872"/>
            <ac:picMk id="102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0:53.160" v="4760" actId="2711"/>
          <ac:picMkLst>
            <pc:docMk/>
            <pc:sldMk cId="1859852855" sldId="3872"/>
            <ac:picMk id="102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0:53.160" v="4760" actId="2711"/>
          <ac:picMkLst>
            <pc:docMk/>
            <pc:sldMk cId="1859852855" sldId="3872"/>
            <ac:picMk id="1029" creationId="{00000000-0000-0000-0000-000000000000}"/>
          </ac:picMkLst>
        </pc:picChg>
      </pc:sldChg>
      <pc:sldChg chg="addSp delSp modSp mod modAnim">
        <pc:chgData name="Ngô Thị Dịu" userId="9239adeb-dabb-42ee-b658-acdf993bd767" providerId="ADAL" clId="{084468FC-50A5-4174-8724-50995233CDBB}" dt="2024-07-02T01:51:02.876" v="4761" actId="2711"/>
        <pc:sldMkLst>
          <pc:docMk/>
          <pc:sldMk cId="1586127414" sldId="3873"/>
        </pc:sldMkLst>
        <pc:spChg chg="mod">
          <ac:chgData name="Ngô Thị Dịu" userId="9239adeb-dabb-42ee-b658-acdf993bd767" providerId="ADAL" clId="{084468FC-50A5-4174-8724-50995233CDBB}" dt="2024-07-02T01:51:02.876" v="4761" actId="2711"/>
          <ac:spMkLst>
            <pc:docMk/>
            <pc:sldMk cId="1586127414" sldId="3873"/>
            <ac:spMk id="2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2T01:51:02.876" v="4761" actId="2711"/>
          <ac:spMkLst>
            <pc:docMk/>
            <pc:sldMk cId="1586127414" sldId="3873"/>
            <ac:spMk id="6" creationId="{00000000-0000-0000-0000-000000000000}"/>
          </ac:spMkLst>
        </pc:spChg>
        <pc:picChg chg="del">
          <ac:chgData name="Ngô Thị Dịu" userId="9239adeb-dabb-42ee-b658-acdf993bd767" providerId="ADAL" clId="{084468FC-50A5-4174-8724-50995233CDBB}" dt="2024-07-01T14:59:18.689" v="3735" actId="478"/>
          <ac:picMkLst>
            <pc:docMk/>
            <pc:sldMk cId="1586127414" sldId="3873"/>
            <ac:picMk id="3" creationId="{FE63F37A-4C6B-BA97-FB0B-BE87D4609C7F}"/>
          </ac:picMkLst>
        </pc:picChg>
        <pc:picChg chg="add del mod modCrop">
          <ac:chgData name="Ngô Thị Dịu" userId="9239adeb-dabb-42ee-b658-acdf993bd767" providerId="ADAL" clId="{084468FC-50A5-4174-8724-50995233CDBB}" dt="2024-07-01T15:53:28.682" v="4050" actId="478"/>
          <ac:picMkLst>
            <pc:docMk/>
            <pc:sldMk cId="1586127414" sldId="3873"/>
            <ac:picMk id="4" creationId="{5490A435-D0BE-5815-5E78-2E761C202948}"/>
          </ac:picMkLst>
        </pc:picChg>
        <pc:picChg chg="mod">
          <ac:chgData name="Ngô Thị Dịu" userId="9239adeb-dabb-42ee-b658-acdf993bd767" providerId="ADAL" clId="{084468FC-50A5-4174-8724-50995233CDBB}" dt="2024-07-02T01:51:02.876" v="4761" actId="2711"/>
          <ac:picMkLst>
            <pc:docMk/>
            <pc:sldMk cId="1586127414" sldId="3873"/>
            <ac:picMk id="102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02.876" v="4761" actId="2711"/>
          <ac:picMkLst>
            <pc:docMk/>
            <pc:sldMk cId="1586127414" sldId="3873"/>
            <ac:picMk id="102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02.876" v="4761" actId="2711"/>
          <ac:picMkLst>
            <pc:docMk/>
            <pc:sldMk cId="1586127414" sldId="3873"/>
            <ac:picMk id="102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02.876" v="4761" actId="2711"/>
          <ac:picMkLst>
            <pc:docMk/>
            <pc:sldMk cId="1586127414" sldId="3873"/>
            <ac:picMk id="1029" creationId="{00000000-0000-0000-0000-000000000000}"/>
          </ac:picMkLst>
        </pc:picChg>
      </pc:sldChg>
      <pc:sldChg chg="del">
        <pc:chgData name="Ngô Thị Dịu" userId="9239adeb-dabb-42ee-b658-acdf993bd767" providerId="ADAL" clId="{084468FC-50A5-4174-8724-50995233CDBB}" dt="2024-07-01T14:58:41.029" v="3703"/>
        <pc:sldMkLst>
          <pc:docMk/>
          <pc:sldMk cId="2978024145" sldId="3873"/>
        </pc:sldMkLst>
      </pc:sldChg>
      <pc:sldChg chg="del">
        <pc:chgData name="Ngô Thị Dịu" userId="9239adeb-dabb-42ee-b658-acdf993bd767" providerId="ADAL" clId="{084468FC-50A5-4174-8724-50995233CDBB}" dt="2024-07-01T14:56:08.079" v="3663" actId="47"/>
        <pc:sldMkLst>
          <pc:docMk/>
          <pc:sldMk cId="3398781533" sldId="3873"/>
        </pc:sldMkLst>
      </pc:sldChg>
      <pc:sldChg chg="addSp delSp modSp mod modAnim">
        <pc:chgData name="Ngô Thị Dịu" userId="9239adeb-dabb-42ee-b658-acdf993bd767" providerId="ADAL" clId="{084468FC-50A5-4174-8724-50995233CDBB}" dt="2024-07-02T01:51:12.923" v="4762" actId="2711"/>
        <pc:sldMkLst>
          <pc:docMk/>
          <pc:sldMk cId="646343225" sldId="3874"/>
        </pc:sldMkLst>
        <pc:spChg chg="mod">
          <ac:chgData name="Ngô Thị Dịu" userId="9239adeb-dabb-42ee-b658-acdf993bd767" providerId="ADAL" clId="{084468FC-50A5-4174-8724-50995233CDBB}" dt="2024-07-02T01:51:12.923" v="4762" actId="2711"/>
          <ac:spMkLst>
            <pc:docMk/>
            <pc:sldMk cId="646343225" sldId="3874"/>
            <ac:spMk id="2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2T01:51:12.923" v="4762" actId="2711"/>
          <ac:spMkLst>
            <pc:docMk/>
            <pc:sldMk cId="646343225" sldId="3874"/>
            <ac:spMk id="6" creationId="{00000000-0000-0000-0000-000000000000}"/>
          </ac:spMkLst>
        </pc:spChg>
        <pc:picChg chg="del">
          <ac:chgData name="Ngô Thị Dịu" userId="9239adeb-dabb-42ee-b658-acdf993bd767" providerId="ADAL" clId="{084468FC-50A5-4174-8724-50995233CDBB}" dt="2024-07-01T15:01:25.977" v="3746" actId="478"/>
          <ac:picMkLst>
            <pc:docMk/>
            <pc:sldMk cId="646343225" sldId="3874"/>
            <ac:picMk id="3" creationId="{FE63F37A-4C6B-BA97-FB0B-BE87D4609C7F}"/>
          </ac:picMkLst>
        </pc:picChg>
        <pc:picChg chg="add mod modCrop">
          <ac:chgData name="Ngô Thị Dịu" userId="9239adeb-dabb-42ee-b658-acdf993bd767" providerId="ADAL" clId="{084468FC-50A5-4174-8724-50995233CDBB}" dt="2024-07-02T01:51:12.923" v="4762" actId="2711"/>
          <ac:picMkLst>
            <pc:docMk/>
            <pc:sldMk cId="646343225" sldId="3874"/>
            <ac:picMk id="4" creationId="{BFA2B150-C00B-512F-621A-0D28CF6F961E}"/>
          </ac:picMkLst>
        </pc:picChg>
        <pc:picChg chg="mod">
          <ac:chgData name="Ngô Thị Dịu" userId="9239adeb-dabb-42ee-b658-acdf993bd767" providerId="ADAL" clId="{084468FC-50A5-4174-8724-50995233CDBB}" dt="2024-07-02T01:51:12.923" v="4762" actId="2711"/>
          <ac:picMkLst>
            <pc:docMk/>
            <pc:sldMk cId="646343225" sldId="3874"/>
            <ac:picMk id="102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12.923" v="4762" actId="2711"/>
          <ac:picMkLst>
            <pc:docMk/>
            <pc:sldMk cId="646343225" sldId="3874"/>
            <ac:picMk id="102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12.923" v="4762" actId="2711"/>
          <ac:picMkLst>
            <pc:docMk/>
            <pc:sldMk cId="646343225" sldId="3874"/>
            <ac:picMk id="102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12.923" v="4762" actId="2711"/>
          <ac:picMkLst>
            <pc:docMk/>
            <pc:sldMk cId="646343225" sldId="3874"/>
            <ac:picMk id="1029" creationId="{00000000-0000-0000-0000-000000000000}"/>
          </ac:picMkLst>
        </pc:picChg>
      </pc:sldChg>
      <pc:sldChg chg="del">
        <pc:chgData name="Ngô Thị Dịu" userId="9239adeb-dabb-42ee-b658-acdf993bd767" providerId="ADAL" clId="{084468FC-50A5-4174-8724-50995233CDBB}" dt="2024-07-01T14:58:40.446" v="3702"/>
        <pc:sldMkLst>
          <pc:docMk/>
          <pc:sldMk cId="776289453" sldId="3874"/>
        </pc:sldMkLst>
      </pc:sldChg>
      <pc:sldChg chg="del">
        <pc:chgData name="Ngô Thị Dịu" userId="9239adeb-dabb-42ee-b658-acdf993bd767" providerId="ADAL" clId="{084468FC-50A5-4174-8724-50995233CDBB}" dt="2024-07-01T14:56:10.361" v="3665" actId="47"/>
        <pc:sldMkLst>
          <pc:docMk/>
          <pc:sldMk cId="2791124619" sldId="3874"/>
        </pc:sldMkLst>
      </pc:sldChg>
      <pc:sldChg chg="modSp del mod">
        <pc:chgData name="Ngô Thị Dịu" userId="9239adeb-dabb-42ee-b658-acdf993bd767" providerId="ADAL" clId="{084468FC-50A5-4174-8724-50995233CDBB}" dt="2024-07-01T14:52:09.015" v="3350" actId="2696"/>
        <pc:sldMkLst>
          <pc:docMk/>
          <pc:sldMk cId="1400600250" sldId="3875"/>
        </pc:sldMkLst>
        <pc:picChg chg="mod">
          <ac:chgData name="Ngô Thị Dịu" userId="9239adeb-dabb-42ee-b658-acdf993bd767" providerId="ADAL" clId="{084468FC-50A5-4174-8724-50995233CDBB}" dt="2024-07-01T14:52:03.482" v="3349" actId="1076"/>
          <ac:picMkLst>
            <pc:docMk/>
            <pc:sldMk cId="1400600250" sldId="3875"/>
            <ac:picMk id="6" creationId="{6EE3781D-92E5-FDAB-252A-821D2E72DEA1}"/>
          </ac:picMkLst>
        </pc:picChg>
      </pc:sldChg>
      <pc:sldChg chg="del">
        <pc:chgData name="Ngô Thị Dịu" userId="9239adeb-dabb-42ee-b658-acdf993bd767" providerId="ADAL" clId="{084468FC-50A5-4174-8724-50995233CDBB}" dt="2024-07-01T14:58:40.370" v="3701"/>
        <pc:sldMkLst>
          <pc:docMk/>
          <pc:sldMk cId="3023824149" sldId="3875"/>
        </pc:sldMkLst>
      </pc:sldChg>
      <pc:sldChg chg="addSp delSp modSp mod modAnim">
        <pc:chgData name="Ngô Thị Dịu" userId="9239adeb-dabb-42ee-b658-acdf993bd767" providerId="ADAL" clId="{084468FC-50A5-4174-8724-50995233CDBB}" dt="2024-07-02T01:51:24.959" v="4763" actId="2711"/>
        <pc:sldMkLst>
          <pc:docMk/>
          <pc:sldMk cId="3292894932" sldId="3875"/>
        </pc:sldMkLst>
        <pc:spChg chg="mod">
          <ac:chgData name="Ngô Thị Dịu" userId="9239adeb-dabb-42ee-b658-acdf993bd767" providerId="ADAL" clId="{084468FC-50A5-4174-8724-50995233CDBB}" dt="2024-07-02T01:51:24.959" v="4763" actId="2711"/>
          <ac:spMkLst>
            <pc:docMk/>
            <pc:sldMk cId="3292894932" sldId="3875"/>
            <ac:spMk id="2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2T01:51:24.959" v="4763" actId="2711"/>
          <ac:spMkLst>
            <pc:docMk/>
            <pc:sldMk cId="3292894932" sldId="3875"/>
            <ac:spMk id="6" creationId="{00000000-0000-0000-0000-000000000000}"/>
          </ac:spMkLst>
        </pc:spChg>
        <pc:picChg chg="del">
          <ac:chgData name="Ngô Thị Dịu" userId="9239adeb-dabb-42ee-b658-acdf993bd767" providerId="ADAL" clId="{084468FC-50A5-4174-8724-50995233CDBB}" dt="2024-07-01T15:09:23.423" v="3847" actId="478"/>
          <ac:picMkLst>
            <pc:docMk/>
            <pc:sldMk cId="3292894932" sldId="3875"/>
            <ac:picMk id="3" creationId="{FE63F37A-4C6B-BA97-FB0B-BE87D4609C7F}"/>
          </ac:picMkLst>
        </pc:picChg>
        <pc:picChg chg="add mod modCrop">
          <ac:chgData name="Ngô Thị Dịu" userId="9239adeb-dabb-42ee-b658-acdf993bd767" providerId="ADAL" clId="{084468FC-50A5-4174-8724-50995233CDBB}" dt="2024-07-02T01:51:24.959" v="4763" actId="2711"/>
          <ac:picMkLst>
            <pc:docMk/>
            <pc:sldMk cId="3292894932" sldId="3875"/>
            <ac:picMk id="4" creationId="{FBA26B81-39B6-4374-DA8F-F554407857FF}"/>
          </ac:picMkLst>
        </pc:picChg>
        <pc:picChg chg="mod">
          <ac:chgData name="Ngô Thị Dịu" userId="9239adeb-dabb-42ee-b658-acdf993bd767" providerId="ADAL" clId="{084468FC-50A5-4174-8724-50995233CDBB}" dt="2024-07-02T01:51:24.959" v="4763" actId="2711"/>
          <ac:picMkLst>
            <pc:docMk/>
            <pc:sldMk cId="3292894932" sldId="3875"/>
            <ac:picMk id="102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24.959" v="4763" actId="2711"/>
          <ac:picMkLst>
            <pc:docMk/>
            <pc:sldMk cId="3292894932" sldId="3875"/>
            <ac:picMk id="102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24.959" v="4763" actId="2711"/>
          <ac:picMkLst>
            <pc:docMk/>
            <pc:sldMk cId="3292894932" sldId="3875"/>
            <ac:picMk id="102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24.959" v="4763" actId="2711"/>
          <ac:picMkLst>
            <pc:docMk/>
            <pc:sldMk cId="3292894932" sldId="3875"/>
            <ac:picMk id="1029" creationId="{00000000-0000-0000-0000-000000000000}"/>
          </ac:picMkLst>
        </pc:picChg>
      </pc:sldChg>
      <pc:sldChg chg="modSp del mod">
        <pc:chgData name="Ngô Thị Dịu" userId="9239adeb-dabb-42ee-b658-acdf993bd767" providerId="ADAL" clId="{084468FC-50A5-4174-8724-50995233CDBB}" dt="2024-07-02T01:46:53.167" v="4753" actId="2696"/>
        <pc:sldMkLst>
          <pc:docMk/>
          <pc:sldMk cId="3264531754" sldId="3876"/>
        </pc:sldMkLst>
        <pc:spChg chg="mod">
          <ac:chgData name="Ngô Thị Dịu" userId="9239adeb-dabb-42ee-b658-acdf993bd767" providerId="ADAL" clId="{084468FC-50A5-4174-8724-50995233CDBB}" dt="2024-07-02T01:37:08.493" v="4752" actId="20577"/>
          <ac:spMkLst>
            <pc:docMk/>
            <pc:sldMk cId="3264531754" sldId="3876"/>
            <ac:spMk id="3" creationId="{0FF498AB-F82D-F947-DC42-9047F95A24BB}"/>
          </ac:spMkLst>
        </pc:spChg>
      </pc:sldChg>
      <pc:sldChg chg="modSp add del mod modAnim">
        <pc:chgData name="Ngô Thị Dịu" userId="9239adeb-dabb-42ee-b658-acdf993bd767" providerId="ADAL" clId="{084468FC-50A5-4174-8724-50995233CDBB}" dt="2024-07-01T16:16:50.740" v="4571" actId="47"/>
        <pc:sldMkLst>
          <pc:docMk/>
          <pc:sldMk cId="3733553602" sldId="3876"/>
        </pc:sldMkLst>
        <pc:spChg chg="mod">
          <ac:chgData name="Ngô Thị Dịu" userId="9239adeb-dabb-42ee-b658-acdf993bd767" providerId="ADAL" clId="{084468FC-50A5-4174-8724-50995233CDBB}" dt="2024-07-01T16:11:43.397" v="4517" actId="1076"/>
          <ac:spMkLst>
            <pc:docMk/>
            <pc:sldMk cId="3733553602" sldId="3876"/>
            <ac:spMk id="2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6:11:43.397" v="4517" actId="1076"/>
          <ac:picMkLst>
            <pc:docMk/>
            <pc:sldMk cId="3733553602" sldId="3876"/>
            <ac:picMk id="3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1:43.397" v="4517" actId="1076"/>
          <ac:picMkLst>
            <pc:docMk/>
            <pc:sldMk cId="3733553602" sldId="3876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5:22.501" v="4569" actId="14100"/>
          <ac:picMkLst>
            <pc:docMk/>
            <pc:sldMk cId="3733553602" sldId="3876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1:43.397" v="4517" actId="1076"/>
          <ac:picMkLst>
            <pc:docMk/>
            <pc:sldMk cId="3733553602" sldId="3876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1:43.397" v="4517" actId="1076"/>
          <ac:picMkLst>
            <pc:docMk/>
            <pc:sldMk cId="3733553602" sldId="3876"/>
            <ac:picMk id="8" creationId="{00000000-0000-0000-0000-000000000000}"/>
          </ac:picMkLst>
        </pc:picChg>
      </pc:sldChg>
      <pc:sldChg chg="modSp add del mod">
        <pc:chgData name="Ngô Thị Dịu" userId="9239adeb-dabb-42ee-b658-acdf993bd767" providerId="ADAL" clId="{084468FC-50A5-4174-8724-50995233CDBB}" dt="2024-07-01T16:16:51.907" v="4572" actId="47"/>
        <pc:sldMkLst>
          <pc:docMk/>
          <pc:sldMk cId="3628635109" sldId="3877"/>
        </pc:sldMkLst>
        <pc:spChg chg="mod">
          <ac:chgData name="Ngô Thị Dịu" userId="9239adeb-dabb-42ee-b658-acdf993bd767" providerId="ADAL" clId="{084468FC-50A5-4174-8724-50995233CDBB}" dt="2024-07-01T16:12:04.257" v="4518" actId="1076"/>
          <ac:spMkLst>
            <pc:docMk/>
            <pc:sldMk cId="3628635109" sldId="3877"/>
            <ac:spMk id="9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04.257" v="4518" actId="1076"/>
          <ac:spMkLst>
            <pc:docMk/>
            <pc:sldMk cId="3628635109" sldId="3877"/>
            <ac:spMk id="11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04.257" v="4518" actId="1076"/>
          <ac:spMkLst>
            <pc:docMk/>
            <pc:sldMk cId="3628635109" sldId="3877"/>
            <ac:spMk id="16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04.257" v="4518" actId="1076"/>
          <ac:spMkLst>
            <pc:docMk/>
            <pc:sldMk cId="3628635109" sldId="3877"/>
            <ac:spMk id="17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2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3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14" creationId="{00000000-0000-0000-0000-000000000000}"/>
          </ac:picMkLst>
        </pc:picChg>
      </pc:sldChg>
      <pc:sldChg chg="modSp add del mod">
        <pc:chgData name="Ngô Thị Dịu" userId="9239adeb-dabb-42ee-b658-acdf993bd767" providerId="ADAL" clId="{084468FC-50A5-4174-8724-50995233CDBB}" dt="2024-07-01T16:16:52.722" v="4573" actId="47"/>
        <pc:sldMkLst>
          <pc:docMk/>
          <pc:sldMk cId="1449374076" sldId="3878"/>
        </pc:sldMkLst>
        <pc:spChg chg="mod">
          <ac:chgData name="Ngô Thị Dịu" userId="9239adeb-dabb-42ee-b658-acdf993bd767" providerId="ADAL" clId="{084468FC-50A5-4174-8724-50995233CDBB}" dt="2024-07-01T16:12:11.675" v="4519" actId="1076"/>
          <ac:spMkLst>
            <pc:docMk/>
            <pc:sldMk cId="1449374076" sldId="3878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11.675" v="4519" actId="1076"/>
          <ac:spMkLst>
            <pc:docMk/>
            <pc:sldMk cId="1449374076" sldId="3878"/>
            <ac:spMk id="14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11.675" v="4519" actId="1076"/>
          <ac:spMkLst>
            <pc:docMk/>
            <pc:sldMk cId="1449374076" sldId="3878"/>
            <ac:spMk id="17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11.675" v="4519" actId="1076"/>
          <ac:spMkLst>
            <pc:docMk/>
            <pc:sldMk cId="1449374076" sldId="3878"/>
            <ac:spMk id="18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6:12:11.675" v="4519" actId="1076"/>
          <ac:picMkLst>
            <pc:docMk/>
            <pc:sldMk cId="1449374076" sldId="3878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5:30.636" v="4570" actId="14100"/>
          <ac:picMkLst>
            <pc:docMk/>
            <pc:sldMk cId="1449374076" sldId="3878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1.675" v="4519" actId="1076"/>
          <ac:picMkLst>
            <pc:docMk/>
            <pc:sldMk cId="1449374076" sldId="3878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1.675" v="4519" actId="1076"/>
          <ac:picMkLst>
            <pc:docMk/>
            <pc:sldMk cId="1449374076" sldId="3878"/>
            <ac:picMk id="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1.675" v="4519" actId="1076"/>
          <ac:picMkLst>
            <pc:docMk/>
            <pc:sldMk cId="1449374076" sldId="3878"/>
            <ac:picMk id="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1.675" v="4519" actId="1076"/>
          <ac:picMkLst>
            <pc:docMk/>
            <pc:sldMk cId="1449374076" sldId="3878"/>
            <ac:picMk id="9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1.675" v="4519" actId="1076"/>
          <ac:picMkLst>
            <pc:docMk/>
            <pc:sldMk cId="1449374076" sldId="3878"/>
            <ac:picMk id="1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1.675" v="4519" actId="1076"/>
          <ac:picMkLst>
            <pc:docMk/>
            <pc:sldMk cId="1449374076" sldId="3878"/>
            <ac:picMk id="16" creationId="{00000000-0000-0000-0000-000000000000}"/>
          </ac:picMkLst>
        </pc:picChg>
      </pc:sldChg>
      <pc:sldChg chg="modSp add del mod">
        <pc:chgData name="Ngô Thị Dịu" userId="9239adeb-dabb-42ee-b658-acdf993bd767" providerId="ADAL" clId="{084468FC-50A5-4174-8724-50995233CDBB}" dt="2024-07-01T16:16:53.449" v="4574" actId="47"/>
        <pc:sldMkLst>
          <pc:docMk/>
          <pc:sldMk cId="3003826301" sldId="3879"/>
        </pc:sldMkLst>
        <pc:spChg chg="mod">
          <ac:chgData name="Ngô Thị Dịu" userId="9239adeb-dabb-42ee-b658-acdf993bd767" providerId="ADAL" clId="{084468FC-50A5-4174-8724-50995233CDBB}" dt="2024-07-01T16:12:18.399" v="4520" actId="1076"/>
          <ac:spMkLst>
            <pc:docMk/>
            <pc:sldMk cId="3003826301" sldId="3879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18.399" v="4520" actId="1076"/>
          <ac:spMkLst>
            <pc:docMk/>
            <pc:sldMk cId="3003826301" sldId="3879"/>
            <ac:spMk id="14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18.399" v="4520" actId="1076"/>
          <ac:spMkLst>
            <pc:docMk/>
            <pc:sldMk cId="3003826301" sldId="3879"/>
            <ac:spMk id="17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18.399" v="4520" actId="1076"/>
          <ac:spMkLst>
            <pc:docMk/>
            <pc:sldMk cId="3003826301" sldId="3879"/>
            <ac:spMk id="18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2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3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1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16" creationId="{00000000-0000-0000-0000-000000000000}"/>
          </ac:picMkLst>
        </pc:picChg>
      </pc:sldChg>
      <pc:sldChg chg="modSp add del mod">
        <pc:chgData name="Ngô Thị Dịu" userId="9239adeb-dabb-42ee-b658-acdf993bd767" providerId="ADAL" clId="{084468FC-50A5-4174-8724-50995233CDBB}" dt="2024-07-01T16:16:54.234" v="4575" actId="47"/>
        <pc:sldMkLst>
          <pc:docMk/>
          <pc:sldMk cId="1896743480" sldId="3880"/>
        </pc:sldMkLst>
        <pc:spChg chg="mod">
          <ac:chgData name="Ngô Thị Dịu" userId="9239adeb-dabb-42ee-b658-acdf993bd767" providerId="ADAL" clId="{084468FC-50A5-4174-8724-50995233CDBB}" dt="2024-07-01T16:12:23.887" v="4521" actId="1076"/>
          <ac:spMkLst>
            <pc:docMk/>
            <pc:sldMk cId="1896743480" sldId="3880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23.887" v="4521" actId="1076"/>
          <ac:spMkLst>
            <pc:docMk/>
            <pc:sldMk cId="1896743480" sldId="3880"/>
            <ac:spMk id="14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23.887" v="4521" actId="1076"/>
          <ac:spMkLst>
            <pc:docMk/>
            <pc:sldMk cId="1896743480" sldId="3880"/>
            <ac:spMk id="17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23.887" v="4521" actId="1076"/>
          <ac:spMkLst>
            <pc:docMk/>
            <pc:sldMk cId="1896743480" sldId="3880"/>
            <ac:spMk id="18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2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3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1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16" creationId="{00000000-0000-0000-0000-000000000000}"/>
          </ac:picMkLst>
        </pc:picChg>
      </pc:sldChg>
      <pc:sldMasterChg chg="del delSldLayout">
        <pc:chgData name="Ngô Thị Dịu" userId="9239adeb-dabb-42ee-b658-acdf993bd767" providerId="ADAL" clId="{084468FC-50A5-4174-8724-50995233CDBB}" dt="2024-07-01T11:47:09.309" v="2519" actId="47"/>
        <pc:sldMasterMkLst>
          <pc:docMk/>
          <pc:sldMasterMk cId="3448335496" sldId="2147483648"/>
        </pc:sldMasterMkLst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1268027407" sldId="2147483649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2752698169" sldId="2147483650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1086025217" sldId="2147483651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3339973592" sldId="2147483652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1948827780" sldId="2147483653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1604635336" sldId="2147483654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2714500510" sldId="2147483655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2534137550" sldId="2147483656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3310844484" sldId="2147483657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2869873061" sldId="2147483658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3521963044" sldId="2147483659"/>
          </pc:sldLayoutMkLst>
        </pc:sldLayoutChg>
      </pc:sldMasterChg>
      <pc:sldMasterChg chg="delSldLayout">
        <pc:chgData name="Ngô Thị Dịu" userId="9239adeb-dabb-42ee-b658-acdf993bd767" providerId="ADAL" clId="{084468FC-50A5-4174-8724-50995233CDBB}" dt="2024-07-01T16:16:55.110" v="4576" actId="47"/>
        <pc:sldMasterMkLst>
          <pc:docMk/>
          <pc:sldMasterMk cId="2637345226" sldId="2147483672"/>
        </pc:sldMasterMkLst>
        <pc:sldLayoutChg chg="del">
          <pc:chgData name="Ngô Thị Dịu" userId="9239adeb-dabb-42ee-b658-acdf993bd767" providerId="ADAL" clId="{084468FC-50A5-4174-8724-50995233CDBB}" dt="2024-07-01T16:16:55.110" v="4576" actId="47"/>
          <pc:sldLayoutMkLst>
            <pc:docMk/>
            <pc:sldMasterMk cId="2637345226" sldId="2147483672"/>
            <pc:sldLayoutMk cId="3128259906" sldId="2147483776"/>
          </pc:sldLayoutMkLst>
        </pc:sldLayoutChg>
      </pc:sldMasterChg>
      <pc:sldMasterChg chg="del delSldLayout">
        <pc:chgData name="Ngô Thị Dịu" userId="9239adeb-dabb-42ee-b658-acdf993bd767" providerId="ADAL" clId="{084468FC-50A5-4174-8724-50995233CDBB}" dt="2024-07-01T14:52:24.252" v="3351" actId="47"/>
        <pc:sldMasterMkLst>
          <pc:docMk/>
          <pc:sldMasterMk cId="3328538424" sldId="2147483681"/>
        </pc:sldMasterMkLst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1382466853" sldId="2147483682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2125860725" sldId="2147483683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3918610753" sldId="2147483684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3034957959" sldId="2147483685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3492143869" sldId="2147483686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829469661" sldId="2147483687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3258076307" sldId="2147483688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2740839603" sldId="2147483689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4030302764" sldId="2147483690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1044081503" sldId="2147483691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3301246098" sldId="2147483692"/>
          </pc:sldLayoutMkLst>
        </pc:sldLayoutChg>
      </pc:sldMasterChg>
      <pc:sldMasterChg chg="del delSldLayout modSldLayout">
        <pc:chgData name="Ngô Thị Dịu" userId="9239adeb-dabb-42ee-b658-acdf993bd767" providerId="ADAL" clId="{084468FC-50A5-4174-8724-50995233CDBB}" dt="2024-07-01T03:10:05.103" v="1369" actId="2696"/>
        <pc:sldMasterMkLst>
          <pc:docMk/>
          <pc:sldMasterMk cId="3960389125" sldId="2147483693"/>
        </pc:sldMasterMkLst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4106402753" sldId="2147483694"/>
          </pc:sldLayoutMkLst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3310340359" sldId="2147483695"/>
          </pc:sldLayoutMkLst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3265558985" sldId="2147483696"/>
          </pc:sldLayoutMkLst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619458133" sldId="2147483697"/>
          </pc:sldLayoutMkLst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1309974190" sldId="2147483698"/>
          </pc:sldLayoutMkLst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1678708599" sldId="2147483699"/>
          </pc:sldLayoutMkLst>
        </pc:sldLayoutChg>
        <pc:sldLayoutChg chg="modSp del mod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2860545102" sldId="2147483700"/>
          </pc:sldLayoutMkLst>
          <pc:spChg chg="mod">
            <ac:chgData name="Ngô Thị Dịu" userId="9239adeb-dabb-42ee-b658-acdf993bd767" providerId="ADAL" clId="{084468FC-50A5-4174-8724-50995233CDBB}" dt="2024-06-30T16:13:16.616" v="3" actId="27636"/>
            <ac:spMkLst>
              <pc:docMk/>
              <pc:sldMasterMk cId="3960389125" sldId="2147483693"/>
              <pc:sldLayoutMk cId="2860545102" sldId="2147483700"/>
              <ac:spMk id="4" creationId="{6E3AC322-AC8E-B340-A750-D412A81786B3}"/>
            </ac:spMkLst>
          </pc:spChg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2322905614" sldId="2147483701"/>
          </pc:sldLayoutMkLst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735690025" sldId="2147483702"/>
          </pc:sldLayoutMkLst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1872102468" sldId="2147483703"/>
          </pc:sldLayoutMkLst>
        </pc:sldLayoutChg>
      </pc:sldMasterChg>
      <pc:sldMasterChg chg="add del addSldLayout delSldLayout">
        <pc:chgData name="Ngô Thị Dịu" userId="9239adeb-dabb-42ee-b658-acdf993bd767" providerId="ADAL" clId="{084468FC-50A5-4174-8724-50995233CDBB}" dt="2024-07-02T01:46:53.167" v="4753" actId="2696"/>
        <pc:sldMasterMkLst>
          <pc:docMk/>
          <pc:sldMasterMk cId="2292483920" sldId="2147483728"/>
        </pc:sldMasterMkLst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2743018889" sldId="2147483729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3775377051" sldId="2147483730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1300864058" sldId="2147483731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784073854" sldId="2147483732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1106488122" sldId="2147483733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3711087915" sldId="2147483734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3389548277" sldId="2147483735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1396006338" sldId="2147483736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2387596949" sldId="2147483737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2993686235" sldId="2147483738"/>
          </pc:sldLayoutMkLst>
        </pc:sldLayoutChg>
      </pc:sldMasterChg>
      <pc:sldMasterChg chg="del delSldLayout">
        <pc:chgData name="Ngô Thị Dịu" userId="9239adeb-dabb-42ee-b658-acdf993bd767" providerId="ADAL" clId="{084468FC-50A5-4174-8724-50995233CDBB}" dt="2024-07-01T04:29:14.589" v="1998" actId="47"/>
        <pc:sldMasterMkLst>
          <pc:docMk/>
          <pc:sldMasterMk cId="825605818" sldId="2147483752"/>
        </pc:sldMasterMkLst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176156234" sldId="2147483753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2563645336" sldId="2147483754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2450295662" sldId="2147483755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242153506" sldId="2147483756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4034558960" sldId="2147483757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1208997626" sldId="2147483758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3950728622" sldId="2147483759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2972036396" sldId="2147483760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2053554725" sldId="2147483761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2785467729" sldId="2147483762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3107803654" sldId="2147483763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1885873002" sldId="2147483764"/>
          </pc:sldLayoutMkLst>
        </pc:sldLayoutChg>
      </pc:sldMasterChg>
      <pc:sldMasterChg chg="add del addSldLayout delSldLayout">
        <pc:chgData name="Ngô Thị Dịu" userId="9239adeb-dabb-42ee-b658-acdf993bd767" providerId="ADAL" clId="{084468FC-50A5-4174-8724-50995233CDBB}" dt="2024-07-01T16:42:41.598" v="4663" actId="47"/>
        <pc:sldMasterMkLst>
          <pc:docMk/>
          <pc:sldMasterMk cId="2123929999" sldId="2147483752"/>
        </pc:sldMasterMkLst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3621110083" sldId="2147483753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3990904947" sldId="2147483754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2961952142" sldId="2147483755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4074821212" sldId="2147483756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2790504496" sldId="2147483757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548278948" sldId="2147483758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1703403230" sldId="2147483759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3929851079" sldId="2147483760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520553566" sldId="2147483761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3852916364" sldId="2147483762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221861452" sldId="2147483763"/>
          </pc:sldLayoutMkLst>
        </pc:sldLayoutChg>
      </pc:sldMasterChg>
      <pc:sldMasterChg chg="del delSldLayout">
        <pc:chgData name="Ngô Thị Dịu" userId="9239adeb-dabb-42ee-b658-acdf993bd767" providerId="ADAL" clId="{084468FC-50A5-4174-8724-50995233CDBB}" dt="2024-07-01T12:42:48.390" v="2694" actId="2696"/>
        <pc:sldMasterMkLst>
          <pc:docMk/>
          <pc:sldMasterMk cId="3848995968" sldId="2147483752"/>
        </pc:sldMasterMkLst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12165101" sldId="2147483753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2834468348" sldId="2147483754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808370808" sldId="2147483755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2640255973" sldId="2147483756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944592165" sldId="2147483757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1504509858" sldId="2147483758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3275679378" sldId="2147483759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2681869098" sldId="2147483760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1983184109" sldId="2147483761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2065696450" sldId="2147483762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2627002154" sldId="21474837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C1471-70B8-409B-B818-6FAA2933697E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9E464-9EFE-4693-9798-8052C4E63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75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9E464-9EFE-4693-9798-8052C4E63D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90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331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34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115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22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524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504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0136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87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5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18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85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85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05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76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23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1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3321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82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10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08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13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2563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6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17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86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53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13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8509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07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6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791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53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53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53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53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53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53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53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53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209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53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53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53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53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53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53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53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53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85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53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170" lvl="1" indent="-40639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53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170" lvl="1" indent="-40639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018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0040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92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281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53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53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53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53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53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53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53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53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56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82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589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53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53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53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53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53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53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53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53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072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712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711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28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974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450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76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005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1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078022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99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257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174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72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440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490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387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833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96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790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3807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63DFACF-2485-D55D-6950-EE4CBE75ED5C}"/>
              </a:ext>
            </a:extLst>
          </p:cNvPr>
          <p:cNvSpPr/>
          <p:nvPr userDrawn="1"/>
        </p:nvSpPr>
        <p:spPr>
          <a:xfrm>
            <a:off x="300990" y="306070"/>
            <a:ext cx="11631930" cy="6188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EA03639-D4B9-C519-2B56-105B0C508679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3AC322-AC8E-B340-A750-D412A81786B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FDB11-4E6E-EA5E-F27B-7170024DE7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5A10AD-D700-0DC1-CAA9-59B0DD69BD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A9F691-A5E4-3A38-76F4-02C1960910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E2767B-2800-CBDB-60AB-9A730DC5BD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3223D2-2296-FA98-DEDC-18E1873AF99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7ED9C3-9CC4-8DCB-9AD0-3AB193B88144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0D4371-A718-7B94-926D-B7AB78A1AF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D6F527-8946-18B3-19FE-6223199AD8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8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382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644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460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7635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7723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13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3452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01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79000" b="-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9606CC0-BE0F-9EBF-6A0D-931ED7A4202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431" y="-410573"/>
            <a:ext cx="1938431" cy="193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4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5300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2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E65C7F9-7726-4D2B-5DDD-60AF0D857C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190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5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pn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m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jpe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Relationship Id="rId1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tmp"/><Relationship Id="rId4" Type="http://schemas.openxmlformats.org/officeDocument/2006/relationships/image" Target="../media/image53.t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mp"/><Relationship Id="rId3" Type="http://schemas.openxmlformats.org/officeDocument/2006/relationships/slideLayout" Target="../slideLayouts/slideLayout4.xml"/><Relationship Id="rId7" Type="http://schemas.microsoft.com/office/2007/relationships/hdphoto" Target="../media/hdphoto8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8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slide" Target="slide3.xm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gif"/><Relationship Id="rId1" Type="http://schemas.openxmlformats.org/officeDocument/2006/relationships/slideLayout" Target="../slideLayouts/slideLayout43.xml"/><Relationship Id="rId6" Type="http://schemas.microsoft.com/office/2007/relationships/hdphoto" Target="../media/hdphoto3.wdp"/><Relationship Id="rId11" Type="http://schemas.openxmlformats.org/officeDocument/2006/relationships/slide" Target="slide4.xml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slide" Target="slide5.xml"/><Relationship Id="rId9" Type="http://schemas.openxmlformats.org/officeDocument/2006/relationships/slide" Target="slide6.xml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3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10" Type="http://schemas.openxmlformats.org/officeDocument/2006/relationships/image" Target="../media/image28.tmp"/><Relationship Id="rId4" Type="http://schemas.openxmlformats.org/officeDocument/2006/relationships/image" Target="../media/image25.jpe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slide" Target="slide2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3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10" Type="http://schemas.openxmlformats.org/officeDocument/2006/relationships/image" Target="../media/image28.tmp"/><Relationship Id="rId4" Type="http://schemas.openxmlformats.org/officeDocument/2006/relationships/image" Target="../media/image25.jpe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8.tm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3.tm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9400"/>
            <a:ext cx="4876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2800" y="177800"/>
            <a:ext cx="3251200" cy="2472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48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endParaRPr lang="en-US" sz="48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48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48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48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5867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28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1" y="5538525"/>
            <a:ext cx="2686049" cy="11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070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0" y="-189186"/>
            <a:ext cx="12192000" cy="7047185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6B7C0A60-8FF2-B44A-18FB-98AAFAA0487D}"/>
              </a:ext>
            </a:extLst>
          </p:cNvPr>
          <p:cNvSpPr/>
          <p:nvPr/>
        </p:nvSpPr>
        <p:spPr>
          <a:xfrm>
            <a:off x="1773570" y="0"/>
            <a:ext cx="8976782" cy="766594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Hoàn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266">
            <a:extLst>
              <a:ext uri="{FF2B5EF4-FFF2-40B4-BE49-F238E27FC236}">
                <a16:creationId xmlns:a16="http://schemas.microsoft.com/office/drawing/2014/main" id="{CB55AE1E-183F-6FF5-CDD8-E4A76A17073C}"/>
              </a:ext>
            </a:extLst>
          </p:cNvPr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4485" y="955780"/>
            <a:ext cx="5112093" cy="5902219"/>
          </a:xfrm>
          <a:prstGeom prst="rect">
            <a:avLst/>
          </a:prstGeom>
        </p:spPr>
      </p:pic>
      <p:pic>
        <p:nvPicPr>
          <p:cNvPr id="5" name="Color wheel &amp; 3 Minute Countdown With Music - 3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A8A295AB-2248-A1EB-CAC2-48034909F9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27570" y="4893852"/>
            <a:ext cx="2027435" cy="1139542"/>
          </a:xfrm>
          <a:prstGeom prst="rect">
            <a:avLst/>
          </a:prstGeom>
        </p:spPr>
      </p:pic>
      <p:pic>
        <p:nvPicPr>
          <p:cNvPr id="6" name="Picture 5" descr="A cartoon of a person with a question mark&#10;&#10;Description automatically generated">
            <a:extLst>
              <a:ext uri="{FF2B5EF4-FFF2-40B4-BE49-F238E27FC236}">
                <a16:creationId xmlns:a16="http://schemas.microsoft.com/office/drawing/2014/main" id="{1D304DCB-5540-CF27-38B2-DBC4AF2A37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5" y="1536959"/>
            <a:ext cx="5802486" cy="30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791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9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2" y="-100081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8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4" y="974664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5" cy="32363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4" y="1194857"/>
            <a:ext cx="1091037" cy="132884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7" y="1211636"/>
            <a:ext cx="109103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1851" y="2208581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8" y="2840828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284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A chart of different parts&#10;&#10;Description automatically generated with medium confidence">
            <a:extLst>
              <a:ext uri="{FF2B5EF4-FFF2-40B4-BE49-F238E27FC236}">
                <a16:creationId xmlns:a16="http://schemas.microsoft.com/office/drawing/2014/main" id="{40C8D16D-85BC-E006-6287-4C3F79EE9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2" y="0"/>
            <a:ext cx="5568338" cy="6858000"/>
          </a:xfrm>
          <a:prstGeom prst="rect">
            <a:avLst/>
          </a:prstGeom>
        </p:spPr>
      </p:pic>
      <p:pic>
        <p:nvPicPr>
          <p:cNvPr id="5" name="Picture 4" descr="A blue and white chart with different tools&#10;&#10;Description automatically generated with medium confidence">
            <a:extLst>
              <a:ext uri="{FF2B5EF4-FFF2-40B4-BE49-F238E27FC236}">
                <a16:creationId xmlns:a16="http://schemas.microsoft.com/office/drawing/2014/main" id="{AC6CD4BA-79DD-4BE8-0B35-AFC72F23D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124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87975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52">
            <a:extLst>
              <a:ext uri="{FF2B5EF4-FFF2-40B4-BE49-F238E27FC236}">
                <a16:creationId xmlns:a16="http://schemas.microsoft.com/office/drawing/2014/main" id="{AABB697D-2027-74A4-12B6-C748AEF3670E}"/>
              </a:ext>
            </a:extLst>
          </p:cNvPr>
          <p:cNvGrpSpPr/>
          <p:nvPr/>
        </p:nvGrpSpPr>
        <p:grpSpPr>
          <a:xfrm>
            <a:off x="226001" y="201984"/>
            <a:ext cx="7490981" cy="5104307"/>
            <a:chOff x="-2709109" y="150330"/>
            <a:chExt cx="9293463" cy="5102325"/>
          </a:xfrm>
        </p:grpSpPr>
        <p:sp>
          <p:nvSpPr>
            <p:cNvPr id="10" name="Bong bóng Lời nói: Hình bầu dục 53">
              <a:extLst>
                <a:ext uri="{FF2B5EF4-FFF2-40B4-BE49-F238E27FC236}">
                  <a16:creationId xmlns:a16="http://schemas.microsoft.com/office/drawing/2014/main" id="{7A44A773-316A-4515-1028-0F65194F92F1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ộp Văn bản 54">
              <a:extLst>
                <a:ext uri="{FF2B5EF4-FFF2-40B4-BE49-F238E27FC236}">
                  <a16:creationId xmlns:a16="http://schemas.microsoft.com/office/drawing/2014/main" id="{3B7CB3BE-08E3-B00A-5479-0CD0B2E57EA5}"/>
                </a:ext>
              </a:extLst>
            </p:cNvPr>
            <p:cNvSpPr txBox="1"/>
            <p:nvPr/>
          </p:nvSpPr>
          <p:spPr>
            <a:xfrm>
              <a:off x="-2013734" y="1401456"/>
              <a:ext cx="8236541" cy="2861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altLang="zh-CN" sz="6000" b="1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字魂20号-石头体" panose="00000500000000000000" pitchFamily="2" charset="-122"/>
                  <a:cs typeface="Times New Roman" panose="02020603050405020304" pitchFamily="18" charset="0"/>
                </a:rPr>
                <a:t>C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20号-石头体" panose="00000500000000000000" pitchFamily="2" charset="-122"/>
                  <a:cs typeface="Times New Roman" panose="02020603050405020304" pitchFamily="18" charset="0"/>
                </a:rPr>
                <a:t>ùng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20号-石头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20号-石头体" panose="00000500000000000000" pitchFamily="2" charset="-122"/>
                  <a:cs typeface="Times New Roman" panose="02020603050405020304" pitchFamily="18" charset="0"/>
                </a:rPr>
                <a:t>nhau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20号-石头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20号-石头体" panose="00000500000000000000" pitchFamily="2" charset="-122"/>
                  <a:cs typeface="Times New Roman" panose="02020603050405020304" pitchFamily="18" charset="0"/>
                </a:rPr>
                <a:t>chọn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20号-石头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20号-石头体" panose="00000500000000000000" pitchFamily="2" charset="-122"/>
                  <a:cs typeface="Times New Roman" panose="02020603050405020304" pitchFamily="18" charset="0"/>
                </a:rPr>
                <a:t>các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20号-石头体" panose="00000500000000000000" pitchFamily="2" charset="-122"/>
                  <a:cs typeface="Times New Roman" panose="02020603050405020304" pitchFamily="18" charset="0"/>
                </a:rPr>
                <a:t> chi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20号-石头体" panose="00000500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20号-石头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20号-石头体" panose="00000500000000000000" pitchFamily="2" charset="-122"/>
                  <a:cs typeface="Times New Roman" panose="02020603050405020304" pitchFamily="18" charset="0"/>
                </a:rPr>
                <a:t>và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20号-石头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20号-石头体" panose="00000500000000000000" pitchFamily="2" charset="-122"/>
                  <a:cs typeface="Times New Roman" panose="02020603050405020304" pitchFamily="18" charset="0"/>
                </a:rPr>
                <a:t>dụng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20号-石头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20号-石头体" panose="00000500000000000000" pitchFamily="2" charset="-122"/>
                  <a:cs typeface="Times New Roman" panose="02020603050405020304" pitchFamily="18" charset="0"/>
                </a:rPr>
                <a:t>cụ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20号-石头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20号-石头体" panose="00000500000000000000" pitchFamily="2" charset="-122"/>
                  <a:cs typeface="Times New Roman" panose="02020603050405020304" pitchFamily="18" charset="0"/>
                </a:rPr>
                <a:t>lắp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20号-石头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20号-石头体" panose="00000500000000000000" pitchFamily="2" charset="-122"/>
                  <a:cs typeface="Times New Roman" panose="02020603050405020304" pitchFamily="18" charset="0"/>
                </a:rPr>
                <a:t>ghép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20号-石头体" panose="00000500000000000000" pitchFamily="2" charset="-122"/>
                  <a:cs typeface="Times New Roman" panose="02020603050405020304" pitchFamily="18" charset="0"/>
                </a:rPr>
                <a:t> ….</a:t>
              </a:r>
              <a:endParaRPr kumimoji="0" lang="zh-CN" altLang="en-US" sz="6000" b="1" i="0" u="none" strike="noStrike" kern="1200" cap="none" spc="0" normalizeH="0" baseline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B258518-67E0-2002-47C1-96D1E718D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506292" y="2593925"/>
            <a:ext cx="2685708" cy="4152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87204-093D-349C-3905-EB69912DE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775781" y="2550229"/>
            <a:ext cx="3073574" cy="410578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AABFCE02-235D-1339-B694-690C0A1444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300" y="5239248"/>
            <a:ext cx="2128345" cy="119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892"/>
      </p:ext>
    </p:extLst>
  </p:cSld>
  <p:clrMapOvr>
    <a:masterClrMapping/>
  </p:clrMapOvr>
  <p:transition spd="slow">
    <p:push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2267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2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7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2267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2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7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A3510490-8454-3779-39DB-0651402005EB}"/>
              </a:ext>
            </a:extLst>
          </p:cNvPr>
          <p:cNvSpPr/>
          <p:nvPr/>
        </p:nvSpPr>
        <p:spPr>
          <a:xfrm>
            <a:off x="237513" y="119239"/>
            <a:ext cx="11668564" cy="649111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528E4-E8D0-8C81-D586-4D1C2B3387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285923" y="2010872"/>
            <a:ext cx="3293128" cy="470954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256BA1F1-AF0F-9EB5-BA4D-E7FD2E997903}"/>
              </a:ext>
            </a:extLst>
          </p:cNvPr>
          <p:cNvSpPr txBox="1"/>
          <p:nvPr/>
        </p:nvSpPr>
        <p:spPr>
          <a:xfrm>
            <a:off x="1139825" y="673459"/>
            <a:ext cx="4043719" cy="2145268"/>
          </a:xfrm>
          <a:prstGeom prst="wedgeRoundRectCallout">
            <a:avLst>
              <a:gd name="adj1" fmla="val -40289"/>
              <a:gd name="adj2" fmla="val 824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FC03AA1-1988-DBBA-447D-EDC9A2DEA2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0"/>
          <a:stretch/>
        </p:blipFill>
        <p:spPr>
          <a:xfrm>
            <a:off x="5469467" y="119239"/>
            <a:ext cx="6722533" cy="6738761"/>
          </a:xfrm>
          <a:prstGeom prst="rect">
            <a:avLst/>
          </a:prstGeom>
        </p:spPr>
      </p:pic>
      <p:pic>
        <p:nvPicPr>
          <p:cNvPr id="5" name="1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D7FCA121-3B5D-58BF-C6E1-9661F34D28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64692" y="5364477"/>
            <a:ext cx="1540933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842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BB68114-7D06-FB75-5B41-91A3BFFAB041}"/>
              </a:ext>
            </a:extLst>
          </p:cNvPr>
          <p:cNvSpPr/>
          <p:nvPr/>
        </p:nvSpPr>
        <p:spPr>
          <a:xfrm>
            <a:off x="6045200" y="4572000"/>
            <a:ext cx="4445000" cy="1066800"/>
          </a:xfrm>
          <a:prstGeom prst="rect">
            <a:avLst/>
          </a:pr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C03EED-9B56-1777-1CEC-7086BB1BC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21" y="988107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\Desktop\Baby Panda\zuize_post_61b57e73ce10529cb023fc5bcfca651a (2)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844" y="222340"/>
            <a:ext cx="982945" cy="103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Picture5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23" y="222340"/>
            <a:ext cx="1032933" cy="117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Picture6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596" y="-101942"/>
            <a:ext cx="927100" cy="16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ADMIN\Desktop\Tai nguyen thiet ke tro choi\Baby Panda\brown-bear-clipart-happy-bear-10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4871" y1="9314" x2="32604" y2="21569"/>
                        <a14:foregroundMark x1="62823" y1="9804" x2="69781" y2="19444"/>
                        <a14:foregroundMark x1="80318" y1="4085" x2="73559" y2="9314"/>
                        <a14:foregroundMark x1="35388" y1="2451" x2="41153" y2="8497"/>
                        <a14:foregroundMark x1="3976" y1="18954" x2="16700" y2="27614"/>
                        <a14:foregroundMark x1="15109" y1="19771" x2="5169" y2="17157"/>
                        <a14:foregroundMark x1="48111" y1="16340" x2="71372" y2="15033"/>
                        <a14:foregroundMark x1="51292" y1="35458" x2="62425" y2="42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23" y="103414"/>
            <a:ext cx="1202267" cy="146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ADMIN\Desktop\Picture3a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6" y="2547608"/>
            <a:ext cx="1707000" cy="128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:\Users\ADMIN\Desktop\Picture6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77894"/>
            <a:ext cx="2420359" cy="1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717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01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3423E-6 L 0.17743 -3.03423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3 -4.13506E-6 L 0.45243 -4.13506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3 4.44444E-6 L 0.82743 4.44444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55103E-6 L 0.16545 0.0089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00894 L 0.44045 0.0089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5 0.00895 L 0.81545 0.0089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81280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73147" y="3879860"/>
            <a:ext cx="73097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1219170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   </a:t>
            </a:r>
          </a:p>
          <a:p>
            <a:pPr algn="just" defTabSz="1219170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xe</a:t>
            </a:r>
          </a:p>
          <a:p>
            <a:pPr algn="just" defTabSz="1219170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9170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2634" y="848119"/>
            <a:ext cx="4337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defTabSz="1219170">
              <a:buAutoNum type="alphaUcPeriod"/>
            </a:pP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</a:t>
            </a:r>
          </a:p>
          <a:p>
            <a:pPr defTabSz="1219170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xe</a:t>
            </a:r>
          </a:p>
        </p:txBody>
      </p:sp>
      <p:pic>
        <p:nvPicPr>
          <p:cNvPr id="1026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85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81280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02387" y="3784079"/>
            <a:ext cx="7088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xe   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xe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70883" y="831454"/>
            <a:ext cx="33026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12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81280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44759" y="3413414"/>
            <a:ext cx="61165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pin?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xe   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xe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9638" y="935554"/>
            <a:ext cx="3849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-up of a toy&#10;&#10;Description automatically generated">
            <a:extLst>
              <a:ext uri="{FF2B5EF4-FFF2-40B4-BE49-F238E27FC236}">
                <a16:creationId xmlns:a16="http://schemas.microsoft.com/office/drawing/2014/main" id="{BFA2B150-C00B-512F-621A-0D28CF6F96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8" t="45841" r="22549" b="20602"/>
          <a:stretch/>
        </p:blipFill>
        <p:spPr>
          <a:xfrm>
            <a:off x="9441152" y="3926014"/>
            <a:ext cx="2750848" cy="23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4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81280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44759" y="3413414"/>
            <a:ext cx="61165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pin?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xe   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xe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59015" y="1007211"/>
            <a:ext cx="3017173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-up of a toy&#10;&#10;Description automatically generated">
            <a:extLst>
              <a:ext uri="{FF2B5EF4-FFF2-40B4-BE49-F238E27FC236}">
                <a16:creationId xmlns:a16="http://schemas.microsoft.com/office/drawing/2014/main" id="{FBA26B81-39B6-4374-DA8F-F554407857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0" t="45841" r="2288" b="21475"/>
          <a:stretch/>
        </p:blipFill>
        <p:spPr>
          <a:xfrm>
            <a:off x="9453500" y="3964384"/>
            <a:ext cx="2433700" cy="240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477" y="1107970"/>
            <a:ext cx="8371046" cy="2134553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127308"/>
            <a:ext cx="9144000" cy="873443"/>
          </a:xfrm>
          <a:prstGeom prst="rect">
            <a:avLst/>
          </a:prstGeom>
        </p:spPr>
      </p:pic>
      <p:pic>
        <p:nvPicPr>
          <p:cNvPr id="7" name="Picture 6" descr="A green and white logo&#10;&#10;Description automatically generated">
            <a:extLst>
              <a:ext uri="{FF2B5EF4-FFF2-40B4-BE49-F238E27FC236}">
                <a16:creationId xmlns:a16="http://schemas.microsoft.com/office/drawing/2014/main" id="{8A324ACD-452E-B02F-252F-A89B83A3A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757586"/>
            <a:ext cx="1214177" cy="1265864"/>
          </a:xfrm>
          <a:prstGeom prst="rect">
            <a:avLst/>
          </a:prstGeom>
        </p:spPr>
      </p:pic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B5DAC179-7B16-63F5-9220-F03BBDA5F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901" y="1061579"/>
            <a:ext cx="2286198" cy="6447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F498AB-F82D-F947-DC42-9047F95A24BB}"/>
              </a:ext>
            </a:extLst>
          </p:cNvPr>
          <p:cNvSpPr txBox="1"/>
          <p:nvPr/>
        </p:nvSpPr>
        <p:spPr>
          <a:xfrm>
            <a:off x="3023551" y="1894642"/>
            <a:ext cx="6144898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342917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-7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300" b="1" i="0" u="none" strike="noStrike" kern="1200" cap="none" spc="-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9: </a:t>
            </a:r>
            <a:r>
              <a:rPr kumimoji="0" lang="en-US" sz="3300" b="1" i="0" u="none" strike="noStrike" kern="1200" cap="none" spc="-7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3300" b="1" i="0" u="none" strike="noStrike" kern="1200" cap="none" spc="-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-7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3300" b="1" i="0" u="none" strike="noStrike" kern="1200" cap="none" spc="-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-7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3300" b="1" i="0" u="none" strike="noStrike" kern="1200" cap="none" spc="-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-7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300" b="1" i="0" u="none" strike="noStrike" kern="1200" cap="none" spc="-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xe </a:t>
            </a:r>
            <a:r>
              <a:rPr kumimoji="0" lang="en-US" sz="3300" b="1" i="0" u="none" strike="noStrike" kern="1200" cap="none" spc="-7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3300" b="1" i="0" u="none" strike="noStrike" kern="1200" cap="none" spc="-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-7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300" b="1" i="0" u="none" strike="noStrike" kern="1200" cap="none" spc="-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-7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300" b="1" i="0" u="none" strike="noStrike" kern="1200" cap="none" spc="-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pin (</a:t>
            </a:r>
            <a:r>
              <a:rPr kumimoji="0" lang="en-US" sz="3300" b="1" i="0" u="none" strike="noStrike" kern="1200" cap="none" spc="-7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300" b="1" i="0" u="none" strike="noStrike" kern="1200" cap="none" spc="-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10" name="Picture 9" descr="A toy truck with batteries and wires&#10;&#10;Description automatically generated">
            <a:extLst>
              <a:ext uri="{FF2B5EF4-FFF2-40B4-BE49-F238E27FC236}">
                <a16:creationId xmlns:a16="http://schemas.microsoft.com/office/drawing/2014/main" id="{E1093782-4080-E6C5-ADD3-8A38ADB13B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3297434" cy="25015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close-up of a toy&#10;&#10;Description automatically generated">
            <a:extLst>
              <a:ext uri="{FF2B5EF4-FFF2-40B4-BE49-F238E27FC236}">
                <a16:creationId xmlns:a16="http://schemas.microsoft.com/office/drawing/2014/main" id="{ECFEB688-EBB7-C7FD-EB7C-5AB8812248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" t="6990" r="45735" b="18077"/>
          <a:stretch/>
        </p:blipFill>
        <p:spPr>
          <a:xfrm>
            <a:off x="2738178" y="3403110"/>
            <a:ext cx="2773510" cy="2597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4381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1177447" y="529389"/>
            <a:ext cx="9837107" cy="6160384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52005-AD9F-B65B-7388-4C920FAAB0FA}"/>
              </a:ext>
            </a:extLst>
          </p:cNvPr>
          <p:cNvSpPr txBox="1"/>
          <p:nvPr/>
        </p:nvSpPr>
        <p:spPr>
          <a:xfrm>
            <a:off x="1887794" y="3077062"/>
            <a:ext cx="80565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pin.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E2A4F45-1037-BABC-F405-1B77E8D05D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75"/>
          <a:stretch/>
        </p:blipFill>
        <p:spPr>
          <a:xfrm>
            <a:off x="2738273" y="892302"/>
            <a:ext cx="6355633" cy="2536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99EE7A-ED51-CE9C-B668-53CE15FB3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325" y="1254909"/>
            <a:ext cx="4517528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23208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 rot="21236281">
            <a:off x="638175" y="1152093"/>
            <a:ext cx="6905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endParaRPr lang="en-US" sz="5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7200" algn="ctr">
              <a:defRPr/>
            </a:pP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 tiết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và dụng cụ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37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263</Words>
  <Application>Microsoft Office PowerPoint</Application>
  <PresentationFormat>Widescreen</PresentationFormat>
  <Paragraphs>37</Paragraphs>
  <Slides>15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#9Slide07 HoneyCream</vt:lpstr>
      <vt:lpstr>Arial</vt:lpstr>
      <vt:lpstr>Calibri</vt:lpstr>
      <vt:lpstr>Georgia</vt:lpstr>
      <vt:lpstr>Public Sans</vt:lpstr>
      <vt:lpstr>Satisfy</vt:lpstr>
      <vt:lpstr>SVN-Newton</vt:lpstr>
      <vt:lpstr>SVN-Ready</vt:lpstr>
      <vt:lpstr>Times New Roman</vt:lpstr>
      <vt:lpstr>Castaway in a Desert Island by Slidesgo</vt:lpstr>
      <vt:lpstr>1_Office Theme</vt:lpstr>
      <vt:lpstr>第一PPT，www.1ppt.com</vt:lpstr>
      <vt:lpstr>1_Simple Light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Ngô Thị Dịu</cp:lastModifiedBy>
  <cp:revision>27</cp:revision>
  <dcterms:created xsi:type="dcterms:W3CDTF">2023-11-07T08:57:11Z</dcterms:created>
  <dcterms:modified xsi:type="dcterms:W3CDTF">2024-07-02T01:53:51Z</dcterms:modified>
</cp:coreProperties>
</file>