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84" r:id="rId3"/>
    <p:sldMasterId id="2147483695" r:id="rId4"/>
    <p:sldMasterId id="2147483704" r:id="rId5"/>
    <p:sldMasterId id="2147483716" r:id="rId6"/>
  </p:sldMasterIdLst>
  <p:notesMasterIdLst>
    <p:notesMasterId r:id="rId26"/>
  </p:notesMasterIdLst>
  <p:sldIdLst>
    <p:sldId id="315" r:id="rId7"/>
    <p:sldId id="320" r:id="rId8"/>
    <p:sldId id="337" r:id="rId9"/>
    <p:sldId id="321" r:id="rId10"/>
    <p:sldId id="338" r:id="rId11"/>
    <p:sldId id="339" r:id="rId12"/>
    <p:sldId id="283" r:id="rId13"/>
    <p:sldId id="3836" r:id="rId14"/>
    <p:sldId id="664" r:id="rId15"/>
    <p:sldId id="3838" r:id="rId16"/>
    <p:sldId id="361" r:id="rId17"/>
    <p:sldId id="3866" r:id="rId18"/>
    <p:sldId id="3839" r:id="rId19"/>
    <p:sldId id="262" r:id="rId20"/>
    <p:sldId id="256" r:id="rId21"/>
    <p:sldId id="257" r:id="rId22"/>
    <p:sldId id="260" r:id="rId23"/>
    <p:sldId id="259" r:id="rId24"/>
    <p:sldId id="3870" r:id="rId25"/>
  </p:sldIdLst>
  <p:sldSz cx="9144000" cy="6858000" type="screen4x3"/>
  <p:notesSz cx="6858000" cy="9144000"/>
  <p:embeddedFontLst>
    <p:embeddedFont>
      <p:font typeface="等线" panose="02010600030101010101" pitchFamily="2" charset="-122"/>
      <p:regular r:id="rId27"/>
      <p:bold r:id="rId28"/>
    </p:embeddedFont>
    <p:embeddedFont>
      <p:font typeface="Georgia" panose="02040502050405020303" pitchFamily="18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C7E9"/>
    <a:srgbClr val="C5DC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C46998-8B23-40DB-963C-5516995706B2}" v="86" dt="2024-07-02T01:44:46.9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1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6.fntdata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ô Thị Dịu" userId="9239adeb-dabb-42ee-b658-acdf993bd767" providerId="ADAL" clId="{85C46998-8B23-40DB-963C-5516995706B2}"/>
    <pc:docChg chg="undo custSel addSld delSld modSld modMainMaster">
      <pc:chgData name="Ngô Thị Dịu" userId="9239adeb-dabb-42ee-b658-acdf993bd767" providerId="ADAL" clId="{85C46998-8B23-40DB-963C-5516995706B2}" dt="2024-07-02T01:45:19.248" v="244" actId="14100"/>
      <pc:docMkLst>
        <pc:docMk/>
      </pc:docMkLst>
      <pc:sldChg chg="delSp modSp mod delAnim">
        <pc:chgData name="Ngô Thị Dịu" userId="9239adeb-dabb-42ee-b658-acdf993bd767" providerId="ADAL" clId="{85C46998-8B23-40DB-963C-5516995706B2}" dt="2024-07-02T01:23:46.675" v="210" actId="14100"/>
        <pc:sldMkLst>
          <pc:docMk/>
          <pc:sldMk cId="3628635109" sldId="256"/>
        </pc:sldMkLst>
        <pc:spChg chg="del mod">
          <ac:chgData name="Ngô Thị Dịu" userId="9239adeb-dabb-42ee-b658-acdf993bd767" providerId="ADAL" clId="{85C46998-8B23-40DB-963C-5516995706B2}" dt="2024-07-01T16:27:15.873" v="56" actId="478"/>
          <ac:spMkLst>
            <pc:docMk/>
            <pc:sldMk cId="3628635109" sldId="256"/>
            <ac:spMk id="9" creationId="{00000000-0000-0000-0000-000000000000}"/>
          </ac:spMkLst>
        </pc:spChg>
        <pc:spChg chg="mod">
          <ac:chgData name="Ngô Thị Dịu" userId="9239adeb-dabb-42ee-b658-acdf993bd767" providerId="ADAL" clId="{85C46998-8B23-40DB-963C-5516995706B2}" dt="2024-07-02T01:23:39.304" v="207" actId="14100"/>
          <ac:spMkLst>
            <pc:docMk/>
            <pc:sldMk cId="3628635109" sldId="256"/>
            <ac:spMk id="11" creationId="{00000000-0000-0000-0000-000000000000}"/>
          </ac:spMkLst>
        </pc:spChg>
        <pc:spChg chg="del">
          <ac:chgData name="Ngô Thị Dịu" userId="9239adeb-dabb-42ee-b658-acdf993bd767" providerId="ADAL" clId="{85C46998-8B23-40DB-963C-5516995706B2}" dt="2024-07-01T16:27:20.222" v="57" actId="478"/>
          <ac:spMkLst>
            <pc:docMk/>
            <pc:sldMk cId="3628635109" sldId="256"/>
            <ac:spMk id="16" creationId="{00000000-0000-0000-0000-000000000000}"/>
          </ac:spMkLst>
        </pc:spChg>
        <pc:spChg chg="mod">
          <ac:chgData name="Ngô Thị Dịu" userId="9239adeb-dabb-42ee-b658-acdf993bd767" providerId="ADAL" clId="{85C46998-8B23-40DB-963C-5516995706B2}" dt="2024-07-02T01:23:46.675" v="210" actId="14100"/>
          <ac:spMkLst>
            <pc:docMk/>
            <pc:sldMk cId="3628635109" sldId="256"/>
            <ac:spMk id="17" creationId="{00000000-0000-0000-0000-000000000000}"/>
          </ac:spMkLst>
        </pc:spChg>
      </pc:sldChg>
      <pc:sldChg chg="addSp delSp modSp mod delAnim modAnim">
        <pc:chgData name="Ngô Thị Dịu" userId="9239adeb-dabb-42ee-b658-acdf993bd767" providerId="ADAL" clId="{85C46998-8B23-40DB-963C-5516995706B2}" dt="2024-07-01T16:32:35.910" v="76"/>
        <pc:sldMkLst>
          <pc:docMk/>
          <pc:sldMk cId="1449374076" sldId="257"/>
        </pc:sldMkLst>
        <pc:spChg chg="mod">
          <ac:chgData name="Ngô Thị Dịu" userId="9239adeb-dabb-42ee-b658-acdf993bd767" providerId="ADAL" clId="{85C46998-8B23-40DB-963C-5516995706B2}" dt="2024-07-01T16:21:11.883" v="21" actId="1076"/>
          <ac:spMkLst>
            <pc:docMk/>
            <pc:sldMk cId="1449374076" sldId="257"/>
            <ac:spMk id="13" creationId="{00000000-0000-0000-0000-000000000000}"/>
          </ac:spMkLst>
        </pc:spChg>
        <pc:spChg chg="mod">
          <ac:chgData name="Ngô Thị Dịu" userId="9239adeb-dabb-42ee-b658-acdf993bd767" providerId="ADAL" clId="{85C46998-8B23-40DB-963C-5516995706B2}" dt="2024-07-01T16:21:32.243" v="28" actId="1076"/>
          <ac:spMkLst>
            <pc:docMk/>
            <pc:sldMk cId="1449374076" sldId="257"/>
            <ac:spMk id="14" creationId="{00000000-0000-0000-0000-000000000000}"/>
          </ac:spMkLst>
        </pc:spChg>
        <pc:spChg chg="del">
          <ac:chgData name="Ngô Thị Dịu" userId="9239adeb-dabb-42ee-b658-acdf993bd767" providerId="ADAL" clId="{85C46998-8B23-40DB-963C-5516995706B2}" dt="2024-07-01T16:28:03.956" v="59" actId="478"/>
          <ac:spMkLst>
            <pc:docMk/>
            <pc:sldMk cId="1449374076" sldId="257"/>
            <ac:spMk id="17" creationId="{00000000-0000-0000-0000-000000000000}"/>
          </ac:spMkLst>
        </pc:spChg>
        <pc:spChg chg="del mod">
          <ac:chgData name="Ngô Thị Dịu" userId="9239adeb-dabb-42ee-b658-acdf993bd767" providerId="ADAL" clId="{85C46998-8B23-40DB-963C-5516995706B2}" dt="2024-07-01T16:28:02.003" v="58" actId="478"/>
          <ac:spMkLst>
            <pc:docMk/>
            <pc:sldMk cId="1449374076" sldId="257"/>
            <ac:spMk id="18" creationId="{00000000-0000-0000-0000-000000000000}"/>
          </ac:spMkLst>
        </pc:spChg>
        <pc:picChg chg="add mod">
          <ac:chgData name="Ngô Thị Dịu" userId="9239adeb-dabb-42ee-b658-acdf993bd767" providerId="ADAL" clId="{85C46998-8B23-40DB-963C-5516995706B2}" dt="2024-07-01T16:21:28.780" v="27" actId="1076"/>
          <ac:picMkLst>
            <pc:docMk/>
            <pc:sldMk cId="1449374076" sldId="257"/>
            <ac:picMk id="2" creationId="{DEE7E2E7-3CDB-6EB5-1EA3-1952826ECE5C}"/>
          </ac:picMkLst>
        </pc:picChg>
      </pc:sldChg>
      <pc:sldChg chg="del">
        <pc:chgData name="Ngô Thị Dịu" userId="9239adeb-dabb-42ee-b658-acdf993bd767" providerId="ADAL" clId="{85C46998-8B23-40DB-963C-5516995706B2}" dt="2024-07-01T16:18:21.494" v="2" actId="47"/>
        <pc:sldMkLst>
          <pc:docMk/>
          <pc:sldMk cId="1896743480" sldId="258"/>
        </pc:sldMkLst>
      </pc:sldChg>
      <pc:sldChg chg="delSp modSp mod delAnim">
        <pc:chgData name="Ngô Thị Dịu" userId="9239adeb-dabb-42ee-b658-acdf993bd767" providerId="ADAL" clId="{85C46998-8B23-40DB-963C-5516995706B2}" dt="2024-07-01T16:28:21.649" v="63" actId="478"/>
        <pc:sldMkLst>
          <pc:docMk/>
          <pc:sldMk cId="3732495890" sldId="259"/>
        </pc:sldMkLst>
        <pc:spChg chg="mod">
          <ac:chgData name="Ngô Thị Dịu" userId="9239adeb-dabb-42ee-b658-acdf993bd767" providerId="ADAL" clId="{85C46998-8B23-40DB-963C-5516995706B2}" dt="2024-07-01T16:23:08.333" v="41"/>
          <ac:spMkLst>
            <pc:docMk/>
            <pc:sldMk cId="3732495890" sldId="259"/>
            <ac:spMk id="17" creationId="{00000000-0000-0000-0000-000000000000}"/>
          </ac:spMkLst>
        </pc:spChg>
        <pc:spChg chg="mod">
          <ac:chgData name="Ngô Thị Dịu" userId="9239adeb-dabb-42ee-b658-acdf993bd767" providerId="ADAL" clId="{85C46998-8B23-40DB-963C-5516995706B2}" dt="2024-07-01T16:23:23.292" v="45" actId="14100"/>
          <ac:spMkLst>
            <pc:docMk/>
            <pc:sldMk cId="3732495890" sldId="259"/>
            <ac:spMk id="18" creationId="{00000000-0000-0000-0000-000000000000}"/>
          </ac:spMkLst>
        </pc:spChg>
        <pc:spChg chg="del mod">
          <ac:chgData name="Ngô Thị Dịu" userId="9239adeb-dabb-42ee-b658-acdf993bd767" providerId="ADAL" clId="{85C46998-8B23-40DB-963C-5516995706B2}" dt="2024-07-01T16:28:19.796" v="62" actId="478"/>
          <ac:spMkLst>
            <pc:docMk/>
            <pc:sldMk cId="3732495890" sldId="259"/>
            <ac:spMk id="20" creationId="{00000000-0000-0000-0000-000000000000}"/>
          </ac:spMkLst>
        </pc:spChg>
        <pc:spChg chg="del">
          <ac:chgData name="Ngô Thị Dịu" userId="9239adeb-dabb-42ee-b658-acdf993bd767" providerId="ADAL" clId="{85C46998-8B23-40DB-963C-5516995706B2}" dt="2024-07-01T16:28:21.649" v="63" actId="478"/>
          <ac:spMkLst>
            <pc:docMk/>
            <pc:sldMk cId="3732495890" sldId="259"/>
            <ac:spMk id="23" creationId="{00000000-0000-0000-0000-000000000000}"/>
          </ac:spMkLst>
        </pc:spChg>
      </pc:sldChg>
      <pc:sldChg chg="addSp delSp modSp mod delAnim modAnim">
        <pc:chgData name="Ngô Thị Dịu" userId="9239adeb-dabb-42ee-b658-acdf993bd767" providerId="ADAL" clId="{85C46998-8B23-40DB-963C-5516995706B2}" dt="2024-07-01T16:31:38.951" v="73"/>
        <pc:sldMkLst>
          <pc:docMk/>
          <pc:sldMk cId="3003826301" sldId="260"/>
        </pc:sldMkLst>
        <pc:spChg chg="mod">
          <ac:chgData name="Ngô Thị Dịu" userId="9239adeb-dabb-42ee-b658-acdf993bd767" providerId="ADAL" clId="{85C46998-8B23-40DB-963C-5516995706B2}" dt="2024-07-01T16:22:44.763" v="38" actId="1076"/>
          <ac:spMkLst>
            <pc:docMk/>
            <pc:sldMk cId="3003826301" sldId="260"/>
            <ac:spMk id="13" creationId="{00000000-0000-0000-0000-000000000000}"/>
          </ac:spMkLst>
        </pc:spChg>
        <pc:spChg chg="mod">
          <ac:chgData name="Ngô Thị Dịu" userId="9239adeb-dabb-42ee-b658-acdf993bd767" providerId="ADAL" clId="{85C46998-8B23-40DB-963C-5516995706B2}" dt="2024-07-01T16:22:52.387" v="40" actId="1076"/>
          <ac:spMkLst>
            <pc:docMk/>
            <pc:sldMk cId="3003826301" sldId="260"/>
            <ac:spMk id="14" creationId="{00000000-0000-0000-0000-000000000000}"/>
          </ac:spMkLst>
        </pc:spChg>
        <pc:spChg chg="del">
          <ac:chgData name="Ngô Thị Dịu" userId="9239adeb-dabb-42ee-b658-acdf993bd767" providerId="ADAL" clId="{85C46998-8B23-40DB-963C-5516995706B2}" dt="2024-07-01T16:28:12.419" v="61" actId="478"/>
          <ac:spMkLst>
            <pc:docMk/>
            <pc:sldMk cId="3003826301" sldId="260"/>
            <ac:spMk id="17" creationId="{00000000-0000-0000-0000-000000000000}"/>
          </ac:spMkLst>
        </pc:spChg>
        <pc:spChg chg="del mod">
          <ac:chgData name="Ngô Thị Dịu" userId="9239adeb-dabb-42ee-b658-acdf993bd767" providerId="ADAL" clId="{85C46998-8B23-40DB-963C-5516995706B2}" dt="2024-07-01T16:28:09.949" v="60" actId="478"/>
          <ac:spMkLst>
            <pc:docMk/>
            <pc:sldMk cId="3003826301" sldId="260"/>
            <ac:spMk id="18" creationId="{00000000-0000-0000-0000-000000000000}"/>
          </ac:spMkLst>
        </pc:spChg>
        <pc:picChg chg="add mod">
          <ac:chgData name="Ngô Thị Dịu" userId="9239adeb-dabb-42ee-b658-acdf993bd767" providerId="ADAL" clId="{85C46998-8B23-40DB-963C-5516995706B2}" dt="2024-07-01T16:21:50.417" v="29"/>
          <ac:picMkLst>
            <pc:docMk/>
            <pc:sldMk cId="3003826301" sldId="260"/>
            <ac:picMk id="8" creationId="{D5356688-4AFB-D537-BCF6-44E3848D9792}"/>
          </ac:picMkLst>
        </pc:picChg>
        <pc:picChg chg="add mod">
          <ac:chgData name="Ngô Thị Dịu" userId="9239adeb-dabb-42ee-b658-acdf993bd767" providerId="ADAL" clId="{85C46998-8B23-40DB-963C-5516995706B2}" dt="2024-07-01T16:22:48.371" v="39" actId="1076"/>
          <ac:picMkLst>
            <pc:docMk/>
            <pc:sldMk cId="3003826301" sldId="260"/>
            <ac:picMk id="9" creationId="{2BAE24D4-D758-2069-4394-C05DFE0B87AB}"/>
          </ac:picMkLst>
        </pc:picChg>
      </pc:sldChg>
      <pc:sldChg chg="modSp">
        <pc:chgData name="Ngô Thị Dịu" userId="9239adeb-dabb-42ee-b658-acdf993bd767" providerId="ADAL" clId="{85C46998-8B23-40DB-963C-5516995706B2}" dt="2024-07-02T01:00:54.801" v="145" actId="2711"/>
        <pc:sldMkLst>
          <pc:docMk/>
          <pc:sldMk cId="3733553602" sldId="262"/>
        </pc:sldMkLst>
        <pc:spChg chg="mod">
          <ac:chgData name="Ngô Thị Dịu" userId="9239adeb-dabb-42ee-b658-acdf993bd767" providerId="ADAL" clId="{85C46998-8B23-40DB-963C-5516995706B2}" dt="2024-07-02T01:00:54.801" v="145" actId="2711"/>
          <ac:spMkLst>
            <pc:docMk/>
            <pc:sldMk cId="3733553602" sldId="262"/>
            <ac:spMk id="2" creationId="{00000000-0000-0000-0000-000000000000}"/>
          </ac:spMkLst>
        </pc:spChg>
      </pc:sldChg>
      <pc:sldChg chg="del">
        <pc:chgData name="Ngô Thị Dịu" userId="9239adeb-dabb-42ee-b658-acdf993bd767" providerId="ADAL" clId="{85C46998-8B23-40DB-963C-5516995706B2}" dt="2024-07-01T16:18:11.587" v="1" actId="47"/>
        <pc:sldMkLst>
          <pc:docMk/>
          <pc:sldMk cId="2095790978" sldId="263"/>
        </pc:sldMkLst>
      </pc:sldChg>
      <pc:sldChg chg="del">
        <pc:chgData name="Ngô Thị Dịu" userId="9239adeb-dabb-42ee-b658-acdf993bd767" providerId="ADAL" clId="{85C46998-8B23-40DB-963C-5516995706B2}" dt="2024-07-01T16:18:10.663" v="0" actId="47"/>
        <pc:sldMkLst>
          <pc:docMk/>
          <pc:sldMk cId="1226492712" sldId="265"/>
        </pc:sldMkLst>
      </pc:sldChg>
      <pc:sldChg chg="addSp delSp modSp mod setBg">
        <pc:chgData name="Ngô Thị Dịu" userId="9239adeb-dabb-42ee-b658-acdf993bd767" providerId="ADAL" clId="{85C46998-8B23-40DB-963C-5516995706B2}" dt="2024-07-02T01:14:06.256" v="203" actId="1076"/>
        <pc:sldMkLst>
          <pc:docMk/>
          <pc:sldMk cId="1493767115" sldId="283"/>
        </pc:sldMkLst>
        <pc:spChg chg="mod">
          <ac:chgData name="Ngô Thị Dịu" userId="9239adeb-dabb-42ee-b658-acdf993bd767" providerId="ADAL" clId="{85C46998-8B23-40DB-963C-5516995706B2}" dt="2024-07-02T01:04:35.096" v="160" actId="1076"/>
          <ac:spMkLst>
            <pc:docMk/>
            <pc:sldMk cId="1493767115" sldId="283"/>
            <ac:spMk id="3" creationId="{0FF498AB-F82D-F947-DC42-9047F95A24BB}"/>
          </ac:spMkLst>
        </pc:spChg>
        <pc:spChg chg="add del">
          <ac:chgData name="Ngô Thị Dịu" userId="9239adeb-dabb-42ee-b658-acdf993bd767" providerId="ADAL" clId="{85C46998-8B23-40DB-963C-5516995706B2}" dt="2024-07-02T01:04:23.492" v="153" actId="26606"/>
          <ac:spMkLst>
            <pc:docMk/>
            <pc:sldMk cId="1493767115" sldId="283"/>
            <ac:spMk id="21" creationId="{33E72FA3-BD00-444A-AD9B-E6C3D069CDE3}"/>
          </ac:spMkLst>
        </pc:spChg>
        <pc:picChg chg="mod ord">
          <ac:chgData name="Ngô Thị Dịu" userId="9239adeb-dabb-42ee-b658-acdf993bd767" providerId="ADAL" clId="{85C46998-8B23-40DB-963C-5516995706B2}" dt="2024-07-02T01:04:32.464" v="159" actId="1076"/>
          <ac:picMkLst>
            <pc:docMk/>
            <pc:sldMk cId="1493767115" sldId="283"/>
            <ac:picMk id="2" creationId="{B5DAC179-7B16-63F5-9220-F03BBDA5FAEF}"/>
          </ac:picMkLst>
        </pc:picChg>
        <pc:picChg chg="add del mod modCrop">
          <ac:chgData name="Ngô Thị Dịu" userId="9239adeb-dabb-42ee-b658-acdf993bd767" providerId="ADAL" clId="{85C46998-8B23-40DB-963C-5516995706B2}" dt="2024-07-02T01:12:51.936" v="190" actId="478"/>
          <ac:picMkLst>
            <pc:docMk/>
            <pc:sldMk cId="1493767115" sldId="283"/>
            <ac:picMk id="4" creationId="{BF723F49-6A6A-C401-3ADE-677848027DCB}"/>
          </ac:picMkLst>
        </pc:picChg>
        <pc:picChg chg="add del mod">
          <ac:chgData name="Ngô Thị Dịu" userId="9239adeb-dabb-42ee-b658-acdf993bd767" providerId="ADAL" clId="{85C46998-8B23-40DB-963C-5516995706B2}" dt="2024-07-02T01:10:26.971" v="170" actId="478"/>
          <ac:picMkLst>
            <pc:docMk/>
            <pc:sldMk cId="1493767115" sldId="283"/>
            <ac:picMk id="6" creationId="{8D206CFB-28A0-299C-5AD3-DE4D71C9B70C}"/>
          </ac:picMkLst>
        </pc:picChg>
        <pc:picChg chg="mod ord">
          <ac:chgData name="Ngô Thị Dịu" userId="9239adeb-dabb-42ee-b658-acdf993bd767" providerId="ADAL" clId="{85C46998-8B23-40DB-963C-5516995706B2}" dt="2024-07-02T01:04:24.604" v="156" actId="27614"/>
          <ac:picMkLst>
            <pc:docMk/>
            <pc:sldMk cId="1493767115" sldId="283"/>
            <ac:picMk id="7" creationId="{8A324ACD-452E-B02F-252F-A89B83A3AB31}"/>
          </ac:picMkLst>
        </pc:picChg>
        <pc:picChg chg="mod ord">
          <ac:chgData name="Ngô Thị Dịu" userId="9239adeb-dabb-42ee-b658-acdf993bd767" providerId="ADAL" clId="{85C46998-8B23-40DB-963C-5516995706B2}" dt="2024-07-02T01:04:23.492" v="153" actId="26606"/>
          <ac:picMkLst>
            <pc:docMk/>
            <pc:sldMk cId="1493767115" sldId="283"/>
            <ac:picMk id="8" creationId="{00000000-0000-0000-0000-000000000000}"/>
          </ac:picMkLst>
        </pc:picChg>
        <pc:picChg chg="add mod">
          <ac:chgData name="Ngô Thị Dịu" userId="9239adeb-dabb-42ee-b658-acdf993bd767" providerId="ADAL" clId="{85C46998-8B23-40DB-963C-5516995706B2}" dt="2024-07-02T01:14:06.256" v="203" actId="1076"/>
          <ac:picMkLst>
            <pc:docMk/>
            <pc:sldMk cId="1493767115" sldId="283"/>
            <ac:picMk id="10" creationId="{E1093782-4080-E6C5-ADD3-8A38ADB13B58}"/>
          </ac:picMkLst>
        </pc:picChg>
        <pc:picChg chg="add mod modCrop">
          <ac:chgData name="Ngô Thị Dịu" userId="9239adeb-dabb-42ee-b658-acdf993bd767" providerId="ADAL" clId="{85C46998-8B23-40DB-963C-5516995706B2}" dt="2024-07-02T01:14:03.376" v="202" actId="1076"/>
          <ac:picMkLst>
            <pc:docMk/>
            <pc:sldMk cId="1493767115" sldId="283"/>
            <ac:picMk id="11" creationId="{ECFEB688-EBB7-C7FD-EB7C-5AB88122488F}"/>
          </ac:picMkLst>
        </pc:picChg>
        <pc:picChg chg="mod ord">
          <ac:chgData name="Ngô Thị Dịu" userId="9239adeb-dabb-42ee-b658-acdf993bd767" providerId="ADAL" clId="{85C46998-8B23-40DB-963C-5516995706B2}" dt="2024-07-02T01:04:29.856" v="158" actId="1076"/>
          <ac:picMkLst>
            <pc:docMk/>
            <pc:sldMk cId="1493767115" sldId="283"/>
            <ac:picMk id="16" creationId="{00000000-0000-0000-0000-000000000000}"/>
          </ac:picMkLst>
        </pc:picChg>
      </pc:sldChg>
      <pc:sldChg chg="modSp">
        <pc:chgData name="Ngô Thị Dịu" userId="9239adeb-dabb-42ee-b658-acdf993bd767" providerId="ADAL" clId="{85C46998-8B23-40DB-963C-5516995706B2}" dt="2024-07-01T16:35:00.506" v="78"/>
        <pc:sldMkLst>
          <pc:docMk/>
          <pc:sldMk cId="0" sldId="320"/>
        </pc:sldMkLst>
        <pc:picChg chg="mod">
          <ac:chgData name="Ngô Thị Dịu" userId="9239adeb-dabb-42ee-b658-acdf993bd767" providerId="ADAL" clId="{85C46998-8B23-40DB-963C-5516995706B2}" dt="2024-07-01T16:35:00.506" v="78"/>
          <ac:picMkLst>
            <pc:docMk/>
            <pc:sldMk cId="0" sldId="320"/>
            <ac:picMk id="2" creationId="{844F402A-BF5B-86C8-6B1B-9883469E9D56}"/>
          </ac:picMkLst>
        </pc:picChg>
      </pc:sldChg>
      <pc:sldChg chg="addSp delSp modSp mod delAnim modAnim">
        <pc:chgData name="Ngô Thị Dịu" userId="9239adeb-dabb-42ee-b658-acdf993bd767" providerId="ADAL" clId="{85C46998-8B23-40DB-963C-5516995706B2}" dt="2024-07-02T01:43:14.913" v="236"/>
        <pc:sldMkLst>
          <pc:docMk/>
          <pc:sldMk cId="0" sldId="321"/>
        </pc:sldMkLst>
        <pc:spChg chg="mod">
          <ac:chgData name="Ngô Thị Dịu" userId="9239adeb-dabb-42ee-b658-acdf993bd767" providerId="ADAL" clId="{85C46998-8B23-40DB-963C-5516995706B2}" dt="2024-07-02T00:58:50.133" v="122" actId="2711"/>
          <ac:spMkLst>
            <pc:docMk/>
            <pc:sldMk cId="0" sldId="321"/>
            <ac:spMk id="18" creationId="{373313CE-A2ED-F6E6-63A5-6738912CDADF}"/>
          </ac:spMkLst>
        </pc:spChg>
        <pc:spChg chg="mod">
          <ac:chgData name="Ngô Thị Dịu" userId="9239adeb-dabb-42ee-b658-acdf993bd767" providerId="ADAL" clId="{85C46998-8B23-40DB-963C-5516995706B2}" dt="2024-07-02T00:58:50.133" v="122" actId="2711"/>
          <ac:spMkLst>
            <pc:docMk/>
            <pc:sldMk cId="0" sldId="321"/>
            <ac:spMk id="19" creationId="{10BA540E-FB6A-5306-4010-6001E23C420B}"/>
          </ac:spMkLst>
        </pc:spChg>
        <pc:spChg chg="mod">
          <ac:chgData name="Ngô Thị Dịu" userId="9239adeb-dabb-42ee-b658-acdf993bd767" providerId="ADAL" clId="{85C46998-8B23-40DB-963C-5516995706B2}" dt="2024-07-02T00:58:50.133" v="122" actId="2711"/>
          <ac:spMkLst>
            <pc:docMk/>
            <pc:sldMk cId="0" sldId="321"/>
            <ac:spMk id="21" creationId="{C6E68D22-F716-0099-1EB1-4BB8CC44A1E1}"/>
          </ac:spMkLst>
        </pc:spChg>
        <pc:spChg chg="mod">
          <ac:chgData name="Ngô Thị Dịu" userId="9239adeb-dabb-42ee-b658-acdf993bd767" providerId="ADAL" clId="{85C46998-8B23-40DB-963C-5516995706B2}" dt="2024-07-02T00:58:50.133" v="122" actId="2711"/>
          <ac:spMkLst>
            <pc:docMk/>
            <pc:sldMk cId="0" sldId="321"/>
            <ac:spMk id="22" creationId="{45746513-B8CA-06E3-B902-293FD08490FE}"/>
          </ac:spMkLst>
        </pc:spChg>
        <pc:picChg chg="add del mod">
          <ac:chgData name="Ngô Thị Dịu" userId="9239adeb-dabb-42ee-b658-acdf993bd767" providerId="ADAL" clId="{85C46998-8B23-40DB-963C-5516995706B2}" dt="2024-07-02T01:39:25.137" v="219" actId="478"/>
          <ac:picMkLst>
            <pc:docMk/>
            <pc:sldMk cId="0" sldId="321"/>
            <ac:picMk id="2" creationId="{3CF7C057-BB60-498D-D36E-C996A0DD628B}"/>
          </ac:picMkLst>
        </pc:picChg>
        <pc:picChg chg="add del mod">
          <ac:chgData name="Ngô Thị Dịu" userId="9239adeb-dabb-42ee-b658-acdf993bd767" providerId="ADAL" clId="{85C46998-8B23-40DB-963C-5516995706B2}" dt="2024-07-02T01:42:48.566" v="233" actId="478"/>
          <ac:picMkLst>
            <pc:docMk/>
            <pc:sldMk cId="0" sldId="321"/>
            <ac:picMk id="3" creationId="{2D6D7839-4020-E60C-7F3E-B6C796F1C3FE}"/>
          </ac:picMkLst>
        </pc:picChg>
        <pc:picChg chg="mod">
          <ac:chgData name="Ngô Thị Dịu" userId="9239adeb-dabb-42ee-b658-acdf993bd767" providerId="ADAL" clId="{85C46998-8B23-40DB-963C-5516995706B2}" dt="2024-07-02T00:58:50.133" v="122" actId="2711"/>
          <ac:picMkLst>
            <pc:docMk/>
            <pc:sldMk cId="0" sldId="321"/>
            <ac:picMk id="23" creationId="{9964B270-21C7-0F02-EF91-99FDD3814165}"/>
          </ac:picMkLst>
        </pc:picChg>
      </pc:sldChg>
      <pc:sldChg chg="addSp delSp modSp mod delAnim modAnim">
        <pc:chgData name="Ngô Thị Dịu" userId="9239adeb-dabb-42ee-b658-acdf993bd767" providerId="ADAL" clId="{85C46998-8B23-40DB-963C-5516995706B2}" dt="2024-07-02T01:44:15.146" v="238"/>
        <pc:sldMkLst>
          <pc:docMk/>
          <pc:sldMk cId="1953509235" sldId="337"/>
        </pc:sldMkLst>
        <pc:picChg chg="add del mod">
          <ac:chgData name="Ngô Thị Dịu" userId="9239adeb-dabb-42ee-b658-acdf993bd767" providerId="ADAL" clId="{85C46998-8B23-40DB-963C-5516995706B2}" dt="2024-07-02T01:42:41.112" v="232" actId="478"/>
          <ac:picMkLst>
            <pc:docMk/>
            <pc:sldMk cId="1953509235" sldId="337"/>
            <ac:picMk id="2" creationId="{9A1E069F-0D83-9EA1-8E14-95280EFC5AE4}"/>
          </ac:picMkLst>
        </pc:picChg>
      </pc:sldChg>
      <pc:sldChg chg="addSp delSp modSp mod delAnim modAnim">
        <pc:chgData name="Ngô Thị Dịu" userId="9239adeb-dabb-42ee-b658-acdf993bd767" providerId="ADAL" clId="{85C46998-8B23-40DB-963C-5516995706B2}" dt="2024-07-02T01:45:19.248" v="244" actId="14100"/>
        <pc:sldMkLst>
          <pc:docMk/>
          <pc:sldMk cId="3687595968" sldId="338"/>
        </pc:sldMkLst>
        <pc:spChg chg="mod">
          <ac:chgData name="Ngô Thị Dịu" userId="9239adeb-dabb-42ee-b658-acdf993bd767" providerId="ADAL" clId="{85C46998-8B23-40DB-963C-5516995706B2}" dt="2024-07-02T01:45:19.248" v="244" actId="14100"/>
          <ac:spMkLst>
            <pc:docMk/>
            <pc:sldMk cId="3687595968" sldId="338"/>
            <ac:spMk id="2" creationId="{D4EF527D-E1AD-0135-56D8-A97FF9A1CF39}"/>
          </ac:spMkLst>
        </pc:spChg>
        <pc:spChg chg="mod">
          <ac:chgData name="Ngô Thị Dịu" userId="9239adeb-dabb-42ee-b658-acdf993bd767" providerId="ADAL" clId="{85C46998-8B23-40DB-963C-5516995706B2}" dt="2024-07-02T01:45:15.096" v="242" actId="1076"/>
          <ac:spMkLst>
            <pc:docMk/>
            <pc:sldMk cId="3687595968" sldId="338"/>
            <ac:spMk id="3" creationId="{702C2C76-124C-9A39-3D64-FFB890DD0528}"/>
          </ac:spMkLst>
        </pc:spChg>
        <pc:spChg chg="mod">
          <ac:chgData name="Ngô Thị Dịu" userId="9239adeb-dabb-42ee-b658-acdf993bd767" providerId="ADAL" clId="{85C46998-8B23-40DB-963C-5516995706B2}" dt="2024-07-02T00:58:57.828" v="123" actId="2711"/>
          <ac:spMkLst>
            <pc:docMk/>
            <pc:sldMk cId="3687595968" sldId="338"/>
            <ac:spMk id="6" creationId="{24D67E46-DE67-FCC2-7226-A672C7B83E1F}"/>
          </ac:spMkLst>
        </pc:spChg>
        <pc:spChg chg="mod">
          <ac:chgData name="Ngô Thị Dịu" userId="9239adeb-dabb-42ee-b658-acdf993bd767" providerId="ADAL" clId="{85C46998-8B23-40DB-963C-5516995706B2}" dt="2024-07-02T00:58:57.828" v="123" actId="2711"/>
          <ac:spMkLst>
            <pc:docMk/>
            <pc:sldMk cId="3687595968" sldId="338"/>
            <ac:spMk id="15" creationId="{6049B8CB-5F7C-6A99-F93E-5286AA9DF70D}"/>
          </ac:spMkLst>
        </pc:spChg>
        <pc:picChg chg="add del mod">
          <ac:chgData name="Ngô Thị Dịu" userId="9239adeb-dabb-42ee-b658-acdf993bd767" providerId="ADAL" clId="{85C46998-8B23-40DB-963C-5516995706B2}" dt="2024-07-02T01:39:27.267" v="220" actId="478"/>
          <ac:picMkLst>
            <pc:docMk/>
            <pc:sldMk cId="3687595968" sldId="338"/>
            <ac:picMk id="4" creationId="{60BFCCB8-5774-817F-E9B0-7C8C047197AD}"/>
          </ac:picMkLst>
        </pc:picChg>
        <pc:picChg chg="add del mod">
          <ac:chgData name="Ngô Thị Dịu" userId="9239adeb-dabb-42ee-b658-acdf993bd767" providerId="ADAL" clId="{85C46998-8B23-40DB-963C-5516995706B2}" dt="2024-07-02T01:42:52.992" v="234" actId="478"/>
          <ac:picMkLst>
            <pc:docMk/>
            <pc:sldMk cId="3687595968" sldId="338"/>
            <ac:picMk id="5" creationId="{9E5960EC-53AA-D544-E95C-3ABAA18A8E9A}"/>
          </ac:picMkLst>
        </pc:picChg>
      </pc:sldChg>
      <pc:sldChg chg="addSp delSp modSp mod delAnim modAnim">
        <pc:chgData name="Ngô Thị Dịu" userId="9239adeb-dabb-42ee-b658-acdf993bd767" providerId="ADAL" clId="{85C46998-8B23-40DB-963C-5516995706B2}" dt="2024-07-02T01:44:46.920" v="239"/>
        <pc:sldMkLst>
          <pc:docMk/>
          <pc:sldMk cId="3222477044" sldId="339"/>
        </pc:sldMkLst>
        <pc:spChg chg="mod">
          <ac:chgData name="Ngô Thị Dịu" userId="9239adeb-dabb-42ee-b658-acdf993bd767" providerId="ADAL" clId="{85C46998-8B23-40DB-963C-5516995706B2}" dt="2024-07-02T00:59:04.036" v="124" actId="2711"/>
          <ac:spMkLst>
            <pc:docMk/>
            <pc:sldMk cId="3222477044" sldId="339"/>
            <ac:spMk id="2" creationId="{15EA5CBC-0A1C-5FA0-A952-2821C1A088B6}"/>
          </ac:spMkLst>
        </pc:spChg>
        <pc:spChg chg="mod">
          <ac:chgData name="Ngô Thị Dịu" userId="9239adeb-dabb-42ee-b658-acdf993bd767" providerId="ADAL" clId="{85C46998-8B23-40DB-963C-5516995706B2}" dt="2024-07-02T00:59:04.036" v="124" actId="2711"/>
          <ac:spMkLst>
            <pc:docMk/>
            <pc:sldMk cId="3222477044" sldId="339"/>
            <ac:spMk id="3" creationId="{384E6027-C1F0-659E-251B-D2890179C850}"/>
          </ac:spMkLst>
        </pc:spChg>
        <pc:spChg chg="mod">
          <ac:chgData name="Ngô Thị Dịu" userId="9239adeb-dabb-42ee-b658-acdf993bd767" providerId="ADAL" clId="{85C46998-8B23-40DB-963C-5516995706B2}" dt="2024-07-02T00:59:04.036" v="124" actId="2711"/>
          <ac:spMkLst>
            <pc:docMk/>
            <pc:sldMk cId="3222477044" sldId="339"/>
            <ac:spMk id="7" creationId="{07F91DB0-82A5-92A4-046C-1EA1A2E98EDA}"/>
          </ac:spMkLst>
        </pc:spChg>
        <pc:spChg chg="mod">
          <ac:chgData name="Ngô Thị Dịu" userId="9239adeb-dabb-42ee-b658-acdf993bd767" providerId="ADAL" clId="{85C46998-8B23-40DB-963C-5516995706B2}" dt="2024-07-02T00:59:04.036" v="124" actId="2711"/>
          <ac:spMkLst>
            <pc:docMk/>
            <pc:sldMk cId="3222477044" sldId="339"/>
            <ac:spMk id="9" creationId="{1DC8C52E-2718-7573-22E5-E8A89E82766B}"/>
          </ac:spMkLst>
        </pc:spChg>
        <pc:picChg chg="add del mod">
          <ac:chgData name="Ngô Thị Dịu" userId="9239adeb-dabb-42ee-b658-acdf993bd767" providerId="ADAL" clId="{85C46998-8B23-40DB-963C-5516995706B2}" dt="2024-07-02T01:39:28.771" v="221" actId="478"/>
          <ac:picMkLst>
            <pc:docMk/>
            <pc:sldMk cId="3222477044" sldId="339"/>
            <ac:picMk id="4" creationId="{EB706470-3773-AF4F-7359-95F9A23DFE4F}"/>
          </ac:picMkLst>
        </pc:picChg>
        <pc:picChg chg="add del mod">
          <ac:chgData name="Ngô Thị Dịu" userId="9239adeb-dabb-42ee-b658-acdf993bd767" providerId="ADAL" clId="{85C46998-8B23-40DB-963C-5516995706B2}" dt="2024-07-02T01:42:56.414" v="235" actId="478"/>
          <ac:picMkLst>
            <pc:docMk/>
            <pc:sldMk cId="3222477044" sldId="339"/>
            <ac:picMk id="5" creationId="{3A4FBE2F-1500-64A5-DE3B-C548BEE5A6A2}"/>
          </ac:picMkLst>
        </pc:picChg>
      </pc:sldChg>
      <pc:sldChg chg="modSp mod">
        <pc:chgData name="Ngô Thị Dịu" userId="9239adeb-dabb-42ee-b658-acdf993bd767" providerId="ADAL" clId="{85C46998-8B23-40DB-963C-5516995706B2}" dt="2024-07-01T16:36:42.084" v="92" actId="14100"/>
        <pc:sldMkLst>
          <pc:docMk/>
          <pc:sldMk cId="3152719889" sldId="361"/>
        </pc:sldMkLst>
        <pc:picChg chg="mod">
          <ac:chgData name="Ngô Thị Dịu" userId="9239adeb-dabb-42ee-b658-acdf993bd767" providerId="ADAL" clId="{85C46998-8B23-40DB-963C-5516995706B2}" dt="2024-07-01T16:36:42.084" v="92" actId="14100"/>
          <ac:picMkLst>
            <pc:docMk/>
            <pc:sldMk cId="3152719889" sldId="361"/>
            <ac:picMk id="55" creationId="{00000000-0000-0000-0000-000000000000}"/>
          </ac:picMkLst>
        </pc:picChg>
      </pc:sldChg>
      <pc:sldChg chg="modSp">
        <pc:chgData name="Ngô Thị Dịu" userId="9239adeb-dabb-42ee-b658-acdf993bd767" providerId="ADAL" clId="{85C46998-8B23-40DB-963C-5516995706B2}" dt="2024-07-02T00:59:31.946" v="126" actId="2711"/>
        <pc:sldMkLst>
          <pc:docMk/>
          <pc:sldMk cId="3920382249" sldId="664"/>
        </pc:sldMkLst>
        <pc:spChg chg="mod">
          <ac:chgData name="Ngô Thị Dịu" userId="9239adeb-dabb-42ee-b658-acdf993bd767" providerId="ADAL" clId="{85C46998-8B23-40DB-963C-5516995706B2}" dt="2024-07-02T00:59:31.946" v="126" actId="2711"/>
          <ac:spMkLst>
            <pc:docMk/>
            <pc:sldMk cId="3920382249" sldId="664"/>
            <ac:spMk id="4" creationId="{174B1096-1C68-22E0-65C0-77E4FB2E7CAC}"/>
          </ac:spMkLst>
        </pc:spChg>
      </pc:sldChg>
      <pc:sldChg chg="modSp mod">
        <pc:chgData name="Ngô Thị Dịu" userId="9239adeb-dabb-42ee-b658-acdf993bd767" providerId="ADAL" clId="{85C46998-8B23-40DB-963C-5516995706B2}" dt="2024-07-02T00:59:18.398" v="125" actId="2711"/>
        <pc:sldMkLst>
          <pc:docMk/>
          <pc:sldMk cId="1873128276" sldId="3836"/>
        </pc:sldMkLst>
        <pc:spChg chg="mod">
          <ac:chgData name="Ngô Thị Dịu" userId="9239adeb-dabb-42ee-b658-acdf993bd767" providerId="ADAL" clId="{85C46998-8B23-40DB-963C-5516995706B2}" dt="2024-07-02T00:59:18.398" v="125" actId="2711"/>
          <ac:spMkLst>
            <pc:docMk/>
            <pc:sldMk cId="1873128276" sldId="3836"/>
            <ac:spMk id="2" creationId="{03486E32-42DC-9113-6793-07422A404AC5}"/>
          </ac:spMkLst>
        </pc:spChg>
        <pc:spChg chg="mod">
          <ac:chgData name="Ngô Thị Dịu" userId="9239adeb-dabb-42ee-b658-acdf993bd767" providerId="ADAL" clId="{85C46998-8B23-40DB-963C-5516995706B2}" dt="2024-07-02T00:59:18.398" v="125" actId="2711"/>
          <ac:spMkLst>
            <pc:docMk/>
            <pc:sldMk cId="1873128276" sldId="3836"/>
            <ac:spMk id="13" creationId="{A7C52005-AD9F-B65B-7388-4C920FAAB0FA}"/>
          </ac:spMkLst>
        </pc:spChg>
      </pc:sldChg>
      <pc:sldChg chg="modSp mod modAnim">
        <pc:chgData name="Ngô Thị Dịu" userId="9239adeb-dabb-42ee-b658-acdf993bd767" providerId="ADAL" clId="{85C46998-8B23-40DB-963C-5516995706B2}" dt="2024-07-02T00:59:47.318" v="127" actId="2711"/>
        <pc:sldMkLst>
          <pc:docMk/>
          <pc:sldMk cId="1180052624" sldId="3838"/>
        </pc:sldMkLst>
        <pc:spChg chg="mod">
          <ac:chgData name="Ngô Thị Dịu" userId="9239adeb-dabb-42ee-b658-acdf993bd767" providerId="ADAL" clId="{85C46998-8B23-40DB-963C-5516995706B2}" dt="2024-07-02T00:59:47.318" v="127" actId="2711"/>
          <ac:spMkLst>
            <pc:docMk/>
            <pc:sldMk cId="1180052624" sldId="3838"/>
            <ac:spMk id="7" creationId="{9492836C-AF7B-F4EA-E321-7ACB651F7CDD}"/>
          </ac:spMkLst>
        </pc:spChg>
        <pc:spChg chg="mod">
          <ac:chgData name="Ngô Thị Dịu" userId="9239adeb-dabb-42ee-b658-acdf993bd767" providerId="ADAL" clId="{85C46998-8B23-40DB-963C-5516995706B2}" dt="2024-07-01T16:35:55.332" v="83" actId="14100"/>
          <ac:spMkLst>
            <pc:docMk/>
            <pc:sldMk cId="1180052624" sldId="3838"/>
            <ac:spMk id="8" creationId="{71CA47F7-F322-CF2F-422F-3545974F643A}"/>
          </ac:spMkLst>
        </pc:spChg>
        <pc:picChg chg="mod">
          <ac:chgData name="Ngô Thị Dịu" userId="9239adeb-dabb-42ee-b658-acdf993bd767" providerId="ADAL" clId="{85C46998-8B23-40DB-963C-5516995706B2}" dt="2024-07-01T16:36:24.702" v="90" actId="14100"/>
          <ac:picMkLst>
            <pc:docMk/>
            <pc:sldMk cId="1180052624" sldId="3838"/>
            <ac:picMk id="4" creationId="{61BE43C6-70E3-0720-FA93-965F27C29456}"/>
          </ac:picMkLst>
        </pc:picChg>
        <pc:picChg chg="mod">
          <ac:chgData name="Ngô Thị Dịu" userId="9239adeb-dabb-42ee-b658-acdf993bd767" providerId="ADAL" clId="{85C46998-8B23-40DB-963C-5516995706B2}" dt="2024-07-01T16:36:22.423" v="89" actId="1076"/>
          <ac:picMkLst>
            <pc:docMk/>
            <pc:sldMk cId="1180052624" sldId="3838"/>
            <ac:picMk id="12" creationId="{0C03A6D6-82D7-32C0-9015-74A4C139C214}"/>
          </ac:picMkLst>
        </pc:picChg>
        <pc:picChg chg="mod">
          <ac:chgData name="Ngô Thị Dịu" userId="9239adeb-dabb-42ee-b658-acdf993bd767" providerId="ADAL" clId="{85C46998-8B23-40DB-963C-5516995706B2}" dt="2024-07-01T16:36:15.212" v="85" actId="1076"/>
          <ac:picMkLst>
            <pc:docMk/>
            <pc:sldMk cId="1180052624" sldId="3838"/>
            <ac:picMk id="13" creationId="{08614D52-3799-46C3-B6B5-AD3979D70668}"/>
          </ac:picMkLst>
        </pc:picChg>
      </pc:sldChg>
      <pc:sldChg chg="modSp modNotes">
        <pc:chgData name="Ngô Thị Dịu" userId="9239adeb-dabb-42ee-b658-acdf993bd767" providerId="ADAL" clId="{85C46998-8B23-40DB-963C-5516995706B2}" dt="2024-07-02T01:00:42.135" v="144" actId="2711"/>
        <pc:sldMkLst>
          <pc:docMk/>
          <pc:sldMk cId="2310030485" sldId="3839"/>
        </pc:sldMkLst>
        <pc:spChg chg="mod">
          <ac:chgData name="Ngô Thị Dịu" userId="9239adeb-dabb-42ee-b658-acdf993bd767" providerId="ADAL" clId="{85C46998-8B23-40DB-963C-5516995706B2}" dt="2024-07-02T01:00:42.135" v="144" actId="2711"/>
          <ac:spMkLst>
            <pc:docMk/>
            <pc:sldMk cId="2310030485" sldId="3839"/>
            <ac:spMk id="4" creationId="{A3510490-8454-3779-39DB-0651402005EB}"/>
          </ac:spMkLst>
        </pc:spChg>
        <pc:spChg chg="mod">
          <ac:chgData name="Ngô Thị Dịu" userId="9239adeb-dabb-42ee-b658-acdf993bd767" providerId="ADAL" clId="{85C46998-8B23-40DB-963C-5516995706B2}" dt="2024-07-02T01:00:42.135" v="144" actId="2711"/>
          <ac:spMkLst>
            <pc:docMk/>
            <pc:sldMk cId="2310030485" sldId="3839"/>
            <ac:spMk id="9" creationId="{256BA1F1-AF0F-9EB5-BA4D-E7FD2E997903}"/>
          </ac:spMkLst>
        </pc:spChg>
        <pc:spChg chg="mod">
          <ac:chgData name="Ngô Thị Dịu" userId="9239adeb-dabb-42ee-b658-acdf993bd767" providerId="ADAL" clId="{85C46998-8B23-40DB-963C-5516995706B2}" dt="2024-07-02T01:00:42.135" v="144" actId="2711"/>
          <ac:spMkLst>
            <pc:docMk/>
            <pc:sldMk cId="2310030485" sldId="3839"/>
            <ac:spMk id="10" creationId="{2AA06DBD-ADF1-6788-0F12-455DD2CFA42D}"/>
          </ac:spMkLst>
        </pc:spChg>
        <pc:picChg chg="mod">
          <ac:chgData name="Ngô Thị Dịu" userId="9239adeb-dabb-42ee-b658-acdf993bd767" providerId="ADAL" clId="{85C46998-8B23-40DB-963C-5516995706B2}" dt="2024-07-02T01:00:42.135" v="144" actId="2711"/>
          <ac:picMkLst>
            <pc:docMk/>
            <pc:sldMk cId="2310030485" sldId="3839"/>
            <ac:picMk id="7" creationId="{7B4528E4-E8D0-8C81-D586-4D1C2B33870A}"/>
          </ac:picMkLst>
        </pc:picChg>
      </pc:sldChg>
      <pc:sldChg chg="modSp mod">
        <pc:chgData name="Ngô Thị Dịu" userId="9239adeb-dabb-42ee-b658-acdf993bd767" providerId="ADAL" clId="{85C46998-8B23-40DB-963C-5516995706B2}" dt="2024-07-02T01:00:27.855" v="143" actId="12"/>
        <pc:sldMkLst>
          <pc:docMk/>
          <pc:sldMk cId="1568513996" sldId="3866"/>
        </pc:sldMkLst>
        <pc:spChg chg="mod">
          <ac:chgData name="Ngô Thị Dịu" userId="9239adeb-dabb-42ee-b658-acdf993bd767" providerId="ADAL" clId="{85C46998-8B23-40DB-963C-5516995706B2}" dt="2024-07-02T01:00:27.855" v="143" actId="12"/>
          <ac:spMkLst>
            <pc:docMk/>
            <pc:sldMk cId="1568513996" sldId="3866"/>
            <ac:spMk id="5" creationId="{BA0C5ABF-06C7-A19F-DECE-8B778EDF4B9C}"/>
          </ac:spMkLst>
        </pc:spChg>
      </pc:sldChg>
      <pc:sldChg chg="add setBg modNotes">
        <pc:chgData name="Ngô Thị Dịu" userId="9239adeb-dabb-42ee-b658-acdf993bd767" providerId="ADAL" clId="{85C46998-8B23-40DB-963C-5516995706B2}" dt="2024-07-01T16:37:40.563" v="93"/>
        <pc:sldMkLst>
          <pc:docMk/>
          <pc:sldMk cId="4101002562" sldId="3870"/>
        </pc:sldMkLst>
      </pc:sldChg>
      <pc:sldMasterChg chg="modSldLayout">
        <pc:chgData name="Ngô Thị Dịu" userId="9239adeb-dabb-42ee-b658-acdf993bd767" providerId="ADAL" clId="{85C46998-8B23-40DB-963C-5516995706B2}" dt="2024-07-01T16:33:55.200" v="77" actId="27636"/>
        <pc:sldMasterMkLst>
          <pc:docMk/>
          <pc:sldMasterMk cId="937090818" sldId="2147483684"/>
        </pc:sldMasterMkLst>
        <pc:sldLayoutChg chg="modSp mod">
          <pc:chgData name="Ngô Thị Dịu" userId="9239adeb-dabb-42ee-b658-acdf993bd767" providerId="ADAL" clId="{85C46998-8B23-40DB-963C-5516995706B2}" dt="2024-07-01T16:33:55.200" v="77" actId="27636"/>
          <pc:sldLayoutMkLst>
            <pc:docMk/>
            <pc:sldMasterMk cId="937090818" sldId="2147483684"/>
            <pc:sldLayoutMk cId="3102599303" sldId="2147483691"/>
          </pc:sldLayoutMkLst>
          <pc:spChg chg="mod">
            <ac:chgData name="Ngô Thị Dịu" userId="9239adeb-dabb-42ee-b658-acdf993bd767" providerId="ADAL" clId="{85C46998-8B23-40DB-963C-5516995706B2}" dt="2024-07-01T16:33:55.200" v="77" actId="27636"/>
            <ac:spMkLst>
              <pc:docMk/>
              <pc:sldMasterMk cId="937090818" sldId="2147483684"/>
              <pc:sldLayoutMk cId="3102599303" sldId="2147483691"/>
              <ac:spMk id="4" creationId="{6E3AC322-AC8E-B340-A750-D412A81786B3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FFA3B9-B2AB-48A4-B0B9-21E6B1B92E09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43761-2345-4EAE-BB3D-F49A5094E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87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691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b6f96fd3f7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8" name="Google Shape;2238;gb6f96fd3f7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9275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từng</a:t>
            </a:r>
            <a:r>
              <a:rPr lang="en-US" altLang="zh-CN" dirty="0"/>
              <a:t> </a:t>
            </a:r>
            <a:r>
              <a:rPr lang="en-US" altLang="zh-CN" dirty="0" err="1"/>
              <a:t>mảnh</a:t>
            </a:r>
            <a:r>
              <a:rPr lang="en-US" altLang="zh-CN" dirty="0"/>
              <a:t> </a:t>
            </a:r>
            <a:r>
              <a:rPr lang="en-US" altLang="zh-CN" dirty="0" err="1"/>
              <a:t>ghép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,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hoa</a:t>
            </a:r>
            <a:r>
              <a:rPr lang="en-US" altLang="zh-CN" dirty="0"/>
              <a:t> </a:t>
            </a:r>
            <a:r>
              <a:rPr lang="en-US" altLang="zh-CN" dirty="0" err="1"/>
              <a:t>bên</a:t>
            </a:r>
            <a:r>
              <a:rPr lang="en-US" altLang="zh-CN" dirty="0"/>
              <a:t> </a:t>
            </a:r>
            <a:r>
              <a:rPr lang="en-US" altLang="zh-CN" dirty="0" err="1"/>
              <a:t>trái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quay </a:t>
            </a:r>
            <a:r>
              <a:rPr lang="en-US" altLang="zh-CN" dirty="0" err="1"/>
              <a:t>về</a:t>
            </a:r>
            <a:r>
              <a:rPr lang="en-US" altLang="zh-CN" dirty="0"/>
              <a:t>, </a:t>
            </a:r>
            <a:r>
              <a:rPr lang="en-US" altLang="zh-CN" dirty="0" err="1"/>
              <a:t>mảnh</a:t>
            </a:r>
            <a:r>
              <a:rPr lang="en-US" altLang="zh-CN" dirty="0"/>
              <a:t> </a:t>
            </a:r>
            <a:r>
              <a:rPr lang="en-US" altLang="zh-CN" dirty="0" err="1"/>
              <a:t>ghép</a:t>
            </a:r>
            <a:r>
              <a:rPr lang="en-US" altLang="zh-CN" dirty="0"/>
              <a:t> </a:t>
            </a:r>
            <a:r>
              <a:rPr lang="en-US" altLang="zh-CN" dirty="0" err="1"/>
              <a:t>tự</a:t>
            </a:r>
            <a:r>
              <a:rPr lang="en-US" altLang="zh-CN" dirty="0"/>
              <a:t> </a:t>
            </a:r>
            <a:r>
              <a:rPr lang="en-US" altLang="zh-CN" dirty="0" err="1"/>
              <a:t>mất</a:t>
            </a:r>
            <a:r>
              <a:rPr lang="en-US" altLang="zh-CN" dirty="0"/>
              <a:t>.  </a:t>
            </a: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bông</a:t>
            </a:r>
            <a:r>
              <a:rPr lang="en-US" altLang="zh-CN" dirty="0"/>
              <a:t> </a:t>
            </a:r>
            <a:r>
              <a:rPr lang="en-US" altLang="zh-CN" dirty="0" err="1"/>
              <a:t>hoa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slide 7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961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Nháy</a:t>
            </a:r>
            <a:r>
              <a:rPr lang="en-US" dirty="0"/>
              <a:t> 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9E464-9EFE-4693-9798-8052C4E63D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802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368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293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183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9045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183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929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24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94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88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162687" y="914753"/>
            <a:ext cx="17237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180" y="3109369"/>
            <a:ext cx="914418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0" y="1041447"/>
            <a:ext cx="3228287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4018322" y="785882"/>
            <a:ext cx="434427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59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4732775" y="2534233"/>
            <a:ext cx="33255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4732775" y="4575200"/>
            <a:ext cx="32283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1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1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1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1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1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100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2034746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2024/7/2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092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2024/7/2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73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2024/7/2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15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2024/7/2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84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2024/7/2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7237179" y="6356234"/>
            <a:ext cx="58135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19351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2024/7/2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18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2024/7/2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241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483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2024/7/2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44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2024/7/2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002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2024/7/2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0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2024/7/2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53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2024/7/2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076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2024/7/2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062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2024/7/2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6298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2024/7/2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0935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2024/7/2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531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2024/7/2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6780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127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63DFACF-2485-D55D-6950-EE4CBE75ED5C}"/>
              </a:ext>
            </a:extLst>
          </p:cNvPr>
          <p:cNvSpPr/>
          <p:nvPr userDrawn="1"/>
        </p:nvSpPr>
        <p:spPr>
          <a:xfrm>
            <a:off x="225742" y="306071"/>
            <a:ext cx="8723948" cy="6188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AEA03639-D4B9-C519-2B56-105B0C508679}"/>
              </a:ext>
            </a:extLst>
          </p:cNvPr>
          <p:cNvSpPr txBox="1"/>
          <p:nvPr userDrawn="1"/>
        </p:nvSpPr>
        <p:spPr>
          <a:xfrm>
            <a:off x="3475589" y="8482866"/>
            <a:ext cx="2569126" cy="54963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43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885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43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7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7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4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74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74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743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43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743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743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743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743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E3AC322-AC8E-B340-A750-D412A81786B3}"/>
              </a:ext>
            </a:extLst>
          </p:cNvPr>
          <p:cNvSpPr txBox="1">
            <a:spLocks/>
          </p:cNvSpPr>
          <p:nvPr userDrawn="1"/>
        </p:nvSpPr>
        <p:spPr>
          <a:xfrm>
            <a:off x="8614279" y="1"/>
            <a:ext cx="635252" cy="178709"/>
          </a:xfrm>
          <a:prstGeom prst="rect">
            <a:avLst/>
          </a:prstGeom>
        </p:spPr>
        <p:txBody>
          <a:bodyPr vert="horz" lIns="37719" tIns="18860" rIns="37719" bIns="188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25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825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CFDB11-4E6E-EA5E-F27B-7170024DE7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58882" y="-13940131"/>
            <a:ext cx="901827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5A10AD-D700-0DC1-CAA9-59B0DD69BD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4388" y="-13940131"/>
            <a:ext cx="901827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A9F691-A5E4-3A38-76F4-02C1960910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99533" y="16696080"/>
            <a:ext cx="901827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E2767B-2800-CBDB-60AB-9A730DC5BD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1856" y="16696080"/>
            <a:ext cx="901827" cy="20447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33223D2-2296-FA98-DEDC-18E1873AF993}"/>
              </a:ext>
            </a:extLst>
          </p:cNvPr>
          <p:cNvSpPr txBox="1">
            <a:spLocks/>
          </p:cNvSpPr>
          <p:nvPr userDrawn="1"/>
        </p:nvSpPr>
        <p:spPr>
          <a:xfrm>
            <a:off x="8074629" y="-688627"/>
            <a:ext cx="1470743" cy="298319"/>
          </a:xfrm>
          <a:prstGeom prst="rect">
            <a:avLst/>
          </a:prstGeom>
        </p:spPr>
        <p:txBody>
          <a:bodyPr vert="horz" lIns="37719" tIns="18860" rIns="37719" bIns="188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66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66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66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66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7ED9C3-9CC4-8DCB-9AD0-3AB193B88144}"/>
              </a:ext>
            </a:extLst>
          </p:cNvPr>
          <p:cNvSpPr txBox="1">
            <a:spLocks/>
          </p:cNvSpPr>
          <p:nvPr userDrawn="1"/>
        </p:nvSpPr>
        <p:spPr>
          <a:xfrm>
            <a:off x="-145871" y="6424930"/>
            <a:ext cx="901827" cy="433070"/>
          </a:xfrm>
          <a:prstGeom prst="rect">
            <a:avLst/>
          </a:prstGeom>
        </p:spPr>
        <p:txBody>
          <a:bodyPr vert="horz" lIns="37719" tIns="18860" rIns="37719" bIns="188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2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0D4371-A718-7B94-926D-B7AB78A1AF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34028" y="7825469"/>
            <a:ext cx="902820" cy="14619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D6F527-8946-18B3-19FE-6223199AD8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244431" y="607020"/>
            <a:ext cx="90282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99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256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1893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2316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511675" y="426855"/>
            <a:ext cx="12667249" cy="6443981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446447" y="1734954"/>
            <a:ext cx="434427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590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941825" y="4562805"/>
            <a:ext cx="2906400" cy="7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941825" y="3699468"/>
            <a:ext cx="41445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3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63754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392163" y="109953"/>
            <a:ext cx="8684882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088377" y="2222561"/>
            <a:ext cx="4967265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6277446" y="99016"/>
            <a:ext cx="304682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170979" y="109983"/>
            <a:ext cx="304682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92" y="6451868"/>
            <a:ext cx="914418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5" name="Google Shape;115;p8"/>
          <p:cNvSpPr/>
          <p:nvPr/>
        </p:nvSpPr>
        <p:spPr>
          <a:xfrm>
            <a:off x="3981450" y="250467"/>
            <a:ext cx="11811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6" name="Google Shape;116;p8"/>
          <p:cNvSpPr/>
          <p:nvPr/>
        </p:nvSpPr>
        <p:spPr>
          <a:xfrm flipH="1">
            <a:off x="-1967534" y="5625967"/>
            <a:ext cx="5020934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7" name="Google Shape;117;p8"/>
          <p:cNvSpPr/>
          <p:nvPr/>
        </p:nvSpPr>
        <p:spPr>
          <a:xfrm>
            <a:off x="5338138" y="5481133"/>
            <a:ext cx="5020934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4864201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6258645" y="850900"/>
            <a:ext cx="15525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4953620" y="4561733"/>
            <a:ext cx="27816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3477320" y="3618033"/>
            <a:ext cx="42579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296595" y="1273500"/>
            <a:ext cx="14766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66784" y="5830300"/>
            <a:ext cx="9286984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" name="Google Shape;124;p9"/>
          <p:cNvSpPr/>
          <p:nvPr/>
        </p:nvSpPr>
        <p:spPr>
          <a:xfrm>
            <a:off x="3381350" y="6342169"/>
            <a:ext cx="7403577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5" name="Google Shape;125;p9"/>
          <p:cNvSpPr/>
          <p:nvPr/>
        </p:nvSpPr>
        <p:spPr>
          <a:xfrm>
            <a:off x="201637" y="512187"/>
            <a:ext cx="17237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2311015" y="1041422"/>
            <a:ext cx="7374969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894389" y="1611927"/>
            <a:ext cx="729403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1760759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49327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162687" y="914753"/>
            <a:ext cx="17237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180" y="3109369"/>
            <a:ext cx="914418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0" y="1041447"/>
            <a:ext cx="3228287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4018322" y="785882"/>
            <a:ext cx="434427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59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4732775" y="2534233"/>
            <a:ext cx="33255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4732775" y="4575200"/>
            <a:ext cx="32283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1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1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1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1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1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100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29319806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351516" y="718367"/>
            <a:ext cx="11088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497230" y="245267"/>
            <a:ext cx="304682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6147676" y="409193"/>
            <a:ext cx="729403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904867" y="2776587"/>
            <a:ext cx="17237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4" name="Google Shape;754;p28"/>
          <p:cNvSpPr/>
          <p:nvPr/>
        </p:nvSpPr>
        <p:spPr>
          <a:xfrm>
            <a:off x="-1137980" y="5521301"/>
            <a:ext cx="10199540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7172333" y="452487"/>
            <a:ext cx="17237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679193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874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7148400" y="5132667"/>
            <a:ext cx="16527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14080" y="5600702"/>
            <a:ext cx="9315231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9" name="Google Shape;759;p29"/>
          <p:cNvSpPr/>
          <p:nvPr/>
        </p:nvSpPr>
        <p:spPr>
          <a:xfrm>
            <a:off x="-55497" y="2083822"/>
            <a:ext cx="133886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7730850" y="4025908"/>
            <a:ext cx="680855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7853733" y="5264893"/>
            <a:ext cx="201250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6700713" y="571524"/>
            <a:ext cx="3067768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18139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33386" y="3873767"/>
            <a:ext cx="9210775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392163" y="109953"/>
            <a:ext cx="8684882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170979" y="109983"/>
            <a:ext cx="304682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1092511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430A-E88C-C5F2-486F-1E3318150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050C74-1253-DD8E-06D4-D02EF1B7E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5F874-C40F-9847-3EA3-ED85C168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BA439-D7F5-C437-0431-0F749801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8AA60-71D9-5CDB-1844-ED6F8ED3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696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DF46-865B-9584-229B-546EDA5A6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A30B8-BFBF-2D88-8258-282930340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C631-37C4-B1E8-1285-A13DC9792E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B7FA4-15E0-C48E-6B41-76775F43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7063D-E305-F770-23CE-6C9EBD9F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210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F1A27-B495-EDAA-A2C8-EA8000CC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F5C73-7DBD-2829-6875-C51DCCF29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F5206-1037-7824-A5C8-6288B952E9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A9004-22F1-3DC8-EC68-B9EC21B5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22E61-2B24-7F38-E3A4-9FBDC61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949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1137-7BBB-3F77-236C-90082B6FD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B7AB3-9174-994B-42F0-044D3EF62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F016B-2ABF-B4DB-EED2-A45CB9D1E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15C65-9F67-B726-5F76-59D0BFCB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F21CD-DCBD-72D6-DED8-B350FB1DD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29CE2-B60D-7EE0-76CD-A31EEB4D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8429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42DF3-868E-6243-0869-5B0260A34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6EC66-E956-BAC5-95A7-061D3A3BA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3B272-94DB-4E0C-3F5A-047D1D053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A17021-98EC-8D1D-82C1-8F680D188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010657-C493-E30F-995E-AF5147E25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3A84AF-1FE6-098D-94BC-0A6EB23A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97ECD0-0B6F-150E-C66B-A25D6B21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DB7800-344A-4E19-10D9-96E9CD6E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271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D7E80DBE-6959-1842-544C-6F92FE838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0102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:a16="http://schemas.microsoft.com/office/drawing/2014/main" id="{493AE727-551C-AC99-CB6A-F6BF386DA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5266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F0785-E634-D457-536C-9C526437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06358-0797-7DF8-3261-02EBF1EDA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E382C-E94D-69C6-5A66-A936009FF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FA826-C041-0740-E6A1-8094FDEB7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49330-B734-706A-F5F6-B4E21866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372B9-2E60-0211-5979-7510F956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16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348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E8424-D009-F690-EF9C-6EF8C2A1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B3B1B0-3918-FBE8-DC7F-7126A3541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F384FE-2B79-E0A6-86F0-F2350BAF1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E47F0-FEB1-1EED-02DA-2097B98A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08A86-1823-C9E8-CE05-75EE1037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CE97B-107D-41E3-FE20-AE3D127E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2446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BF589-987F-1898-47BD-F1165DD52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C2672-BBBF-5EFE-74C2-21936175E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C6683-BF78-3744-1BA7-8BD8ABFB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A0D50-C7D4-A40A-D025-D878F3F7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041D7-3B76-5E01-1360-F2E925295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7317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74C81-A23C-8C61-30F3-EF3D82D1E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8D3F76-0DA7-6CFB-C3AE-FF6B34C6C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3ED2-9D2C-6B7C-394C-B5888394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CE8DD-6638-72CF-433A-B371DF73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95B72-F6D3-50A3-4A2E-B5C740E2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643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1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1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783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783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1320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783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783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3079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651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651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651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651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651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651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651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651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783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783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8864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651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651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651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651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651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651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651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651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783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783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0873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651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99"/>
            </a:lvl1pPr>
            <a:lvl2pPr marL="914378" lvl="1" indent="-304793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1"/>
              </a:spcBef>
              <a:spcAft>
                <a:spcPts val="1601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651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99"/>
            </a:lvl1pPr>
            <a:lvl2pPr marL="914378" lvl="1" indent="-304793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1"/>
              </a:spcBef>
              <a:spcAft>
                <a:spcPts val="1601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783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783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7544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783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783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0585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8" lvl="1" indent="-304793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1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1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1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1"/>
              </a:spcBef>
              <a:spcAft>
                <a:spcPts val="1601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783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783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722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54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783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783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619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651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651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651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651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651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651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651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651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783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783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1193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2285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783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783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0651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651" algn="ctr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651" algn="ctr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651" algn="ctr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651" algn="ctr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651" algn="ctr">
              <a:spcBef>
                <a:spcPts val="1601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651" algn="ctr">
              <a:spcBef>
                <a:spcPts val="1601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651" algn="ctr">
              <a:spcBef>
                <a:spcPts val="1601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651" algn="ctr">
              <a:spcBef>
                <a:spcPts val="1601"/>
              </a:spcBef>
              <a:spcAft>
                <a:spcPts val="1601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783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783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3503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783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783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49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85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54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7699B-48B7-4073-9405-3FCDD293372A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4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2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79000" b="-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9144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9606CC0-BE0F-9EBF-6A0D-931ED7A4202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3823" y="-410573"/>
            <a:ext cx="1453823" cy="193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65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E65C7F9-7726-4D2B-5DDD-60AF0D857C3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1569" y="219075"/>
            <a:ext cx="97155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9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97817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1191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1">
                <a:solidFill>
                  <a:schemeClr val="dk2"/>
                </a:solidFill>
              </a:defRPr>
            </a:lvl1pPr>
            <a:lvl2pPr lvl="1" algn="r">
              <a:buNone/>
              <a:defRPr sz="1001">
                <a:solidFill>
                  <a:schemeClr val="dk2"/>
                </a:solidFill>
              </a:defRPr>
            </a:lvl2pPr>
            <a:lvl3pPr lvl="2" algn="r">
              <a:buNone/>
              <a:defRPr sz="1001">
                <a:solidFill>
                  <a:schemeClr val="dk2"/>
                </a:solidFill>
              </a:defRPr>
            </a:lvl3pPr>
            <a:lvl4pPr lvl="3" algn="r">
              <a:buNone/>
              <a:defRPr sz="1001">
                <a:solidFill>
                  <a:schemeClr val="dk2"/>
                </a:solidFill>
              </a:defRPr>
            </a:lvl4pPr>
            <a:lvl5pPr lvl="4" algn="r">
              <a:buNone/>
              <a:defRPr sz="1001">
                <a:solidFill>
                  <a:schemeClr val="dk2"/>
                </a:solidFill>
              </a:defRPr>
            </a:lvl5pPr>
            <a:lvl6pPr lvl="5" algn="r">
              <a:buNone/>
              <a:defRPr sz="1001">
                <a:solidFill>
                  <a:schemeClr val="dk2"/>
                </a:solidFill>
              </a:defRPr>
            </a:lvl6pPr>
            <a:lvl7pPr lvl="6" algn="r">
              <a:buNone/>
              <a:defRPr sz="1001">
                <a:solidFill>
                  <a:schemeClr val="dk2"/>
                </a:solidFill>
              </a:defRPr>
            </a:lvl7pPr>
            <a:lvl8pPr lvl="7" algn="r">
              <a:buNone/>
              <a:defRPr sz="1001">
                <a:solidFill>
                  <a:schemeClr val="dk2"/>
                </a:solidFill>
              </a:defRPr>
            </a:lvl8pPr>
            <a:lvl9pPr lvl="8" algn="r">
              <a:buNone/>
              <a:defRPr sz="1001">
                <a:solidFill>
                  <a:schemeClr val="dk2"/>
                </a:solidFill>
              </a:defRPr>
            </a:lvl9pPr>
          </a:lstStyle>
          <a:p>
            <a:pPr defTabSz="685783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pPr defTabSz="685783">
                <a:defRPr/>
              </a:p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4986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399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mp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tmp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eg"/><Relationship Id="rId1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3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5" Type="http://schemas.microsoft.com/office/2007/relationships/hdphoto" Target="../media/hdphoto4.wdp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media" Target="../media/media3.mp3"/><Relationship Id="rId7" Type="http://schemas.openxmlformats.org/officeDocument/2006/relationships/image" Target="../media/image44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7.png"/><Relationship Id="rId4" Type="http://schemas.openxmlformats.org/officeDocument/2006/relationships/audio" Target="../media/media3.mp3"/><Relationship Id="rId9" Type="http://schemas.openxmlformats.org/officeDocument/2006/relationships/image" Target="../media/image46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media" Target="../media/media2.mp3"/><Relationship Id="rId7" Type="http://schemas.openxmlformats.org/officeDocument/2006/relationships/image" Target="../media/image49.png"/><Relationship Id="rId12" Type="http://schemas.openxmlformats.org/officeDocument/2006/relationships/image" Target="../media/image52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7.png"/><Relationship Id="rId4" Type="http://schemas.openxmlformats.org/officeDocument/2006/relationships/audio" Target="../media/media2.mp3"/><Relationship Id="rId9" Type="http://schemas.openxmlformats.org/officeDocument/2006/relationships/image" Target="../media/image46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23.tmp"/><Relationship Id="rId3" Type="http://schemas.microsoft.com/office/2007/relationships/media" Target="../media/media2.mp3"/><Relationship Id="rId7" Type="http://schemas.openxmlformats.org/officeDocument/2006/relationships/image" Target="../media/image54.png"/><Relationship Id="rId12" Type="http://schemas.openxmlformats.org/officeDocument/2006/relationships/image" Target="../media/image52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3.png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7.png"/><Relationship Id="rId4" Type="http://schemas.openxmlformats.org/officeDocument/2006/relationships/audio" Target="../media/media2.mp3"/><Relationship Id="rId9" Type="http://schemas.openxmlformats.org/officeDocument/2006/relationships/image" Target="../media/image46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23.tmp"/><Relationship Id="rId3" Type="http://schemas.microsoft.com/office/2007/relationships/media" Target="../media/media2.mp3"/><Relationship Id="rId7" Type="http://schemas.openxmlformats.org/officeDocument/2006/relationships/image" Target="../media/image57.png"/><Relationship Id="rId12" Type="http://schemas.openxmlformats.org/officeDocument/2006/relationships/image" Target="../media/image52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6.png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7.png"/><Relationship Id="rId4" Type="http://schemas.openxmlformats.org/officeDocument/2006/relationships/audio" Target="../media/media2.mp3"/><Relationship Id="rId9" Type="http://schemas.openxmlformats.org/officeDocument/2006/relationships/image" Target="../media/image46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gif"/><Relationship Id="rId3" Type="http://schemas.microsoft.com/office/2007/relationships/media" Target="../media/media5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62.gif"/><Relationship Id="rId17" Type="http://schemas.openxmlformats.org/officeDocument/2006/relationships/image" Target="../media/image52.gif"/><Relationship Id="rId2" Type="http://schemas.openxmlformats.org/officeDocument/2006/relationships/audio" Target="../media/media4.mp3"/><Relationship Id="rId16" Type="http://schemas.openxmlformats.org/officeDocument/2006/relationships/image" Target="../media/image51.png"/><Relationship Id="rId1" Type="http://schemas.microsoft.com/office/2007/relationships/media" Target="../media/media4.mp3"/><Relationship Id="rId6" Type="http://schemas.openxmlformats.org/officeDocument/2006/relationships/audio" Target="../media/media2.mp3"/><Relationship Id="rId11" Type="http://schemas.openxmlformats.org/officeDocument/2006/relationships/image" Target="../media/image46.gif"/><Relationship Id="rId5" Type="http://schemas.microsoft.com/office/2007/relationships/media" Target="../media/media2.mp3"/><Relationship Id="rId15" Type="http://schemas.openxmlformats.org/officeDocument/2006/relationships/image" Target="../media/image47.png"/><Relationship Id="rId10" Type="http://schemas.openxmlformats.org/officeDocument/2006/relationships/image" Target="../media/image61.png"/><Relationship Id="rId4" Type="http://schemas.openxmlformats.org/officeDocument/2006/relationships/audio" Target="../media/media5.mp3"/><Relationship Id="rId9" Type="http://schemas.openxmlformats.org/officeDocument/2006/relationships/image" Target="../media/image60.png"/><Relationship Id="rId14" Type="http://schemas.openxmlformats.org/officeDocument/2006/relationships/image" Target="../media/image6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15.tmp"/><Relationship Id="rId7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image" Target="../media/image17.svg"/><Relationship Id="rId4" Type="http://schemas.openxmlformats.org/officeDocument/2006/relationships/slide" Target="slide3.xml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tm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tm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836" y="2830322"/>
            <a:ext cx="2964803" cy="326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emium Vector | Happy cute kid girl ready to go to school | Cute kids, Kids  cartoon characters, Cute bear drawings">
            <a:extLst>
              <a:ext uri="{FF2B5EF4-FFF2-40B4-BE49-F238E27FC236}">
                <a16:creationId xmlns:a16="http://schemas.microsoft.com/office/drawing/2014/main" id="{233EEDF7-B4EA-F6F2-4C21-22B6F4B7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2812" y1="25399" x2="45048" y2="33546"/>
                        <a14:foregroundMark x1="54153" y1="24920" x2="57508" y2="33546"/>
                        <a14:foregroundMark x1="58786" y1="23003" x2="55751" y2="29712"/>
                        <a14:foregroundMark x1="38658" y1="88818" x2="38658" y2="88818"/>
                        <a14:foregroundMark x1="57987" y1="89936" x2="57987" y2="89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7828" y="2986701"/>
            <a:ext cx="3088209" cy="308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EE53E5-A8AA-4AA9-F7D0-725241DD10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8819" y="1222033"/>
            <a:ext cx="5203387" cy="2770872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71CA47F7-F322-CF2F-422F-3545974F643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  <a:defRPr/>
            </a:pPr>
            <a:endParaRPr lang="en-US" sz="1400" kern="0">
              <a:solidFill>
                <a:srgbClr val="D6F4FF"/>
              </a:solidFill>
              <a:latin typeface="Calibri"/>
              <a:sym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492836C-AF7B-F4EA-E321-7ACB651F7CDD}"/>
              </a:ext>
            </a:extLst>
          </p:cNvPr>
          <p:cNvSpPr/>
          <p:nvPr/>
        </p:nvSpPr>
        <p:spPr>
          <a:xfrm>
            <a:off x="732606" y="306234"/>
            <a:ext cx="7962900" cy="547035"/>
          </a:xfrm>
          <a:prstGeom prst="roundRect">
            <a:avLst/>
          </a:prstGeom>
          <a:solidFill>
            <a:srgbClr val="009290"/>
          </a:solidFill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2400" b="1" dirty="0">
                <a:solidFill>
                  <a:srgbClr val="D6F4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4 HOÀN THIỆN PHIẾU BÀI TẬP</a:t>
            </a:r>
          </a:p>
        </p:txBody>
      </p:sp>
      <p:pic>
        <p:nvPicPr>
          <p:cNvPr id="12" name="Picture 11" descr="A toy cart with wheels and a battery&#10;&#10;Description automatically generated">
            <a:extLst>
              <a:ext uri="{FF2B5EF4-FFF2-40B4-BE49-F238E27FC236}">
                <a16:creationId xmlns:a16="http://schemas.microsoft.com/office/drawing/2014/main" id="{0C03A6D6-82D7-32C0-9015-74A4C139C2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579" y="2726114"/>
            <a:ext cx="3081463" cy="2929500"/>
          </a:xfrm>
          <a:prstGeom prst="rect">
            <a:avLst/>
          </a:prstGeom>
        </p:spPr>
      </p:pic>
      <p:pic>
        <p:nvPicPr>
          <p:cNvPr id="13" name="Color wheel &amp; 3 Minute Countdown With Music - 3 phút đếm ngược">
            <a:hlinkClick r:id="" action="ppaction://media"/>
            <a:extLst>
              <a:ext uri="{FF2B5EF4-FFF2-40B4-BE49-F238E27FC236}">
                <a16:creationId xmlns:a16="http://schemas.microsoft.com/office/drawing/2014/main" id="{08614D52-3799-46C3-B6B5-AD3979D706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92565" y="1202386"/>
            <a:ext cx="1520576" cy="854657"/>
          </a:xfrm>
          <a:prstGeom prst="rect">
            <a:avLst/>
          </a:prstGeom>
        </p:spPr>
      </p:pic>
      <p:pic>
        <p:nvPicPr>
          <p:cNvPr id="4" name="Picture 3" descr="A piece of paper with a red push pin on it&#10;&#10;Description automatically generated">
            <a:extLst>
              <a:ext uri="{FF2B5EF4-FFF2-40B4-BE49-F238E27FC236}">
                <a16:creationId xmlns:a16="http://schemas.microsoft.com/office/drawing/2014/main" id="{61BE43C6-70E3-0720-FA93-965F27C294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202387"/>
            <a:ext cx="5233379" cy="534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526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031449" y="2838898"/>
            <a:ext cx="670700" cy="894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9144001" cy="709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41079" y="1648563"/>
            <a:ext cx="1587726" cy="173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67650" y="857252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897850" y="857252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106425" y="857252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7071925" y="857252"/>
            <a:ext cx="2072076" cy="7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4037927" y="782190"/>
            <a:ext cx="1000499" cy="100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05438" y="3636726"/>
            <a:ext cx="1748050" cy="17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2298836" y="1588248"/>
            <a:ext cx="4778781" cy="284342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2492145" y="1705309"/>
            <a:ext cx="4392101" cy="24272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914378">
              <a:buClr>
                <a:srgbClr val="000000"/>
              </a:buClr>
              <a:defRPr/>
            </a:pPr>
            <a:endParaRPr sz="3499" b="1" kern="0">
              <a:solidFill>
                <a:srgbClr val="FFFF00"/>
              </a:solidFill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8208723" y="1753393"/>
            <a:ext cx="818278" cy="99663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7247443" y="1765977"/>
            <a:ext cx="818279" cy="1020546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33889" y="2513686"/>
            <a:ext cx="3709199" cy="499313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02" y="2987871"/>
            <a:ext cx="2886920" cy="317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719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71CA47F7-F322-CF2F-422F-3545974F643A}"/>
              </a:ext>
            </a:extLst>
          </p:cNvPr>
          <p:cNvSpPr/>
          <p:nvPr/>
        </p:nvSpPr>
        <p:spPr>
          <a:xfrm>
            <a:off x="153426" y="1046692"/>
            <a:ext cx="8751423" cy="476461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  <a:defRPr/>
            </a:pPr>
            <a:endParaRPr lang="en-US" sz="1400" kern="0">
              <a:solidFill>
                <a:srgbClr val="D6F4FF"/>
              </a:solidFill>
              <a:latin typeface="Calibri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0C5ABF-06C7-A19F-DECE-8B778EDF4B9C}"/>
              </a:ext>
            </a:extLst>
          </p:cNvPr>
          <p:cNvSpPr txBox="1"/>
          <p:nvPr/>
        </p:nvSpPr>
        <p:spPr>
          <a:xfrm>
            <a:off x="239150" y="1046692"/>
            <a:ext cx="8904849" cy="1736646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just" defTabSz="685800"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xe,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xe,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 defTabSz="685800">
              <a:buFont typeface="Arial" panose="020B0604020202020204" pitchFamily="34" charset="0"/>
              <a:buChar char="•"/>
              <a:defRPr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 xe và trục bánh xe tạo thành hình xe điện.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defTabSz="685800">
              <a:buFont typeface="Arial" panose="020B0604020202020204" pitchFamily="34" charset="0"/>
              <a:buChar char="•"/>
              <a:defRPr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cơ và hệ truyền động nguồn điện giúp xe điện chạy được.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close-up of a toy&#10;&#10;Description automatically generated">
            <a:extLst>
              <a:ext uri="{FF2B5EF4-FFF2-40B4-BE49-F238E27FC236}">
                <a16:creationId xmlns:a16="http://schemas.microsoft.com/office/drawing/2014/main" id="{C1935BDC-7EE6-A36E-5955-C1FB7742F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2757799"/>
            <a:ext cx="4804551" cy="305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13996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1">
            <a:extLst>
              <a:ext uri="{FF2B5EF4-FFF2-40B4-BE49-F238E27FC236}">
                <a16:creationId xmlns:a16="http://schemas.microsoft.com/office/drawing/2014/main" id="{A3510490-8454-3779-39DB-0651402005EB}"/>
              </a:ext>
            </a:extLst>
          </p:cNvPr>
          <p:cNvSpPr/>
          <p:nvPr/>
        </p:nvSpPr>
        <p:spPr>
          <a:xfrm>
            <a:off x="178135" y="946680"/>
            <a:ext cx="8751423" cy="4868333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  <a:defRPr/>
            </a:pPr>
            <a:endParaRPr lang="en-US" sz="1400" kern="0">
              <a:solidFill>
                <a:srgbClr val="D6F4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4528E4-E8D0-8C81-D586-4D1C2B3387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764381" y="2304285"/>
            <a:ext cx="2469846" cy="3532159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256BA1F1-AF0F-9EB5-BA4D-E7FD2E997903}"/>
              </a:ext>
            </a:extLst>
          </p:cNvPr>
          <p:cNvSpPr txBox="1"/>
          <p:nvPr/>
        </p:nvSpPr>
        <p:spPr>
          <a:xfrm>
            <a:off x="2221706" y="1857183"/>
            <a:ext cx="6157913" cy="1021556"/>
          </a:xfrm>
          <a:prstGeom prst="wedgeRoundRectCallout">
            <a:avLst>
              <a:gd name="adj1" fmla="val -40289"/>
              <a:gd name="adj2" fmla="val 8248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ãy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xe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pin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: Rounded Corners 2">
            <a:extLst>
              <a:ext uri="{FF2B5EF4-FFF2-40B4-BE49-F238E27FC236}">
                <a16:creationId xmlns:a16="http://schemas.microsoft.com/office/drawing/2014/main" id="{2AA06DBD-ADF1-6788-0F12-455DD2CFA42D}"/>
              </a:ext>
            </a:extLst>
          </p:cNvPr>
          <p:cNvSpPr/>
          <p:nvPr/>
        </p:nvSpPr>
        <p:spPr>
          <a:xfrm>
            <a:off x="3471862" y="3479007"/>
            <a:ext cx="5168876" cy="1807369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defRPr/>
            </a:pP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gang;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xe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0304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5799" y="986135"/>
            <a:ext cx="556466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VƯỢT CHƯỚNG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24600" y="7271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5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57200" y="292707"/>
            <a:ext cx="768096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xe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58720" y="2029272"/>
            <a:ext cx="767944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3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12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15344" y="118516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xe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pin?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218132" y="1807634"/>
            <a:ext cx="3565076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pic>
        <p:nvPicPr>
          <p:cNvPr id="2" name="Picture 1" descr="A close-up of a toy&#10;&#10;Description automatically generated">
            <a:extLst>
              <a:ext uri="{FF2B5EF4-FFF2-40B4-BE49-F238E27FC236}">
                <a16:creationId xmlns:a16="http://schemas.microsoft.com/office/drawing/2014/main" id="{DEE7E2E7-3CDB-6EB5-1EA3-1952826ECE5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4" t="5287" r="21743" b="62473"/>
          <a:stretch/>
        </p:blipFill>
        <p:spPr>
          <a:xfrm>
            <a:off x="253691" y="1029299"/>
            <a:ext cx="2509040" cy="211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7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06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6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306"/>
                            </p:stCondLst>
                            <p:childTnLst>
                              <p:par>
                                <p:cTn id="4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248" y="5506522"/>
            <a:ext cx="1438648" cy="113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05096" y="7271656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4800" y="97292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xe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pin?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218132" y="1856214"/>
            <a:ext cx="43053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xe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pic>
        <p:nvPicPr>
          <p:cNvPr id="9" name="Picture 8" descr="A close-up of a toy&#10;&#10;Description automatically generated">
            <a:extLst>
              <a:ext uri="{FF2B5EF4-FFF2-40B4-BE49-F238E27FC236}">
                <a16:creationId xmlns:a16="http://schemas.microsoft.com/office/drawing/2014/main" id="{2BAE24D4-D758-2069-4394-C05DFE0B87A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47" t="7806" r="2225" b="61942"/>
          <a:stretch/>
        </p:blipFill>
        <p:spPr>
          <a:xfrm>
            <a:off x="475307" y="995082"/>
            <a:ext cx="2319070" cy="220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2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06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06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306"/>
                            </p:stCondLst>
                            <p:childTnLst>
                              <p:par>
                                <p:cTn id="4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71" y="5579499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5816" y="5013261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14" y="5440872"/>
            <a:ext cx="645769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1048871" y="2767011"/>
            <a:ext cx="383241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1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4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xe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04800" y="2045304"/>
            <a:ext cx="88392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xe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9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6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6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6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388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58"/>
          <p:cNvSpPr/>
          <p:nvPr/>
        </p:nvSpPr>
        <p:spPr>
          <a:xfrm>
            <a:off x="6854900" y="1181119"/>
            <a:ext cx="2808807" cy="640814"/>
          </a:xfrm>
          <a:custGeom>
            <a:avLst/>
            <a:gdLst/>
            <a:ahLst/>
            <a:cxnLst/>
            <a:rect l="l" t="t" r="r" b="b"/>
            <a:pathLst>
              <a:path w="56942" h="12991" extrusionOk="0">
                <a:moveTo>
                  <a:pt x="21078" y="0"/>
                </a:moveTo>
                <a:cubicBezTo>
                  <a:pt x="17553" y="0"/>
                  <a:pt x="14604" y="2373"/>
                  <a:pt x="14061" y="5464"/>
                </a:cubicBezTo>
                <a:cubicBezTo>
                  <a:pt x="13593" y="5380"/>
                  <a:pt x="13125" y="5330"/>
                  <a:pt x="12649" y="5330"/>
                </a:cubicBezTo>
                <a:cubicBezTo>
                  <a:pt x="9165" y="5330"/>
                  <a:pt x="6266" y="7619"/>
                  <a:pt x="5648" y="10627"/>
                </a:cubicBezTo>
                <a:cubicBezTo>
                  <a:pt x="2165" y="11095"/>
                  <a:pt x="1" y="12991"/>
                  <a:pt x="1" y="12991"/>
                </a:cubicBezTo>
                <a:lnTo>
                  <a:pt x="19650" y="12991"/>
                </a:lnTo>
                <a:lnTo>
                  <a:pt x="19675" y="12866"/>
                </a:lnTo>
                <a:cubicBezTo>
                  <a:pt x="19733" y="12874"/>
                  <a:pt x="19800" y="12882"/>
                  <a:pt x="19858" y="12891"/>
                </a:cubicBezTo>
                <a:cubicBezTo>
                  <a:pt x="19867" y="12924"/>
                  <a:pt x="19875" y="12958"/>
                  <a:pt x="19883" y="12991"/>
                </a:cubicBezTo>
                <a:lnTo>
                  <a:pt x="56942" y="12991"/>
                </a:lnTo>
                <a:cubicBezTo>
                  <a:pt x="54026" y="11713"/>
                  <a:pt x="51977" y="11295"/>
                  <a:pt x="50544" y="11295"/>
                </a:cubicBezTo>
                <a:cubicBezTo>
                  <a:pt x="50515" y="11295"/>
                  <a:pt x="50487" y="11295"/>
                  <a:pt x="50459" y="11295"/>
                </a:cubicBezTo>
                <a:cubicBezTo>
                  <a:pt x="50159" y="6575"/>
                  <a:pt x="45865" y="2832"/>
                  <a:pt x="40627" y="2832"/>
                </a:cubicBezTo>
                <a:cubicBezTo>
                  <a:pt x="37201" y="2832"/>
                  <a:pt x="34194" y="4420"/>
                  <a:pt x="32423" y="6834"/>
                </a:cubicBezTo>
                <a:cubicBezTo>
                  <a:pt x="32181" y="5756"/>
                  <a:pt x="31136" y="4954"/>
                  <a:pt x="29883" y="4954"/>
                </a:cubicBezTo>
                <a:cubicBezTo>
                  <a:pt x="29870" y="4954"/>
                  <a:pt x="29857" y="4954"/>
                  <a:pt x="29844" y="4954"/>
                </a:cubicBezTo>
                <a:cubicBezTo>
                  <a:pt x="29282" y="4954"/>
                  <a:pt x="28745" y="5129"/>
                  <a:pt x="28288" y="5456"/>
                </a:cubicBezTo>
                <a:cubicBezTo>
                  <a:pt x="28229" y="5447"/>
                  <a:pt x="28162" y="5431"/>
                  <a:pt x="28104" y="5422"/>
                </a:cubicBezTo>
                <a:cubicBezTo>
                  <a:pt x="27544" y="2348"/>
                  <a:pt x="24612" y="0"/>
                  <a:pt x="21078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258" name="Google Shape;2258;p58"/>
          <p:cNvGrpSpPr/>
          <p:nvPr/>
        </p:nvGrpSpPr>
        <p:grpSpPr>
          <a:xfrm flipH="1">
            <a:off x="3314039" y="1392025"/>
            <a:ext cx="980825" cy="519800"/>
            <a:chOff x="2468025" y="734125"/>
            <a:chExt cx="980825" cy="519800"/>
          </a:xfrm>
        </p:grpSpPr>
        <p:sp>
          <p:nvSpPr>
            <p:cNvPr id="2259" name="Google Shape;2259;p5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5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5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7BB68114-7D06-FB75-5B41-91A3BFFAB041}"/>
              </a:ext>
            </a:extLst>
          </p:cNvPr>
          <p:cNvSpPr/>
          <p:nvPr/>
        </p:nvSpPr>
        <p:spPr>
          <a:xfrm>
            <a:off x="4533900" y="4286250"/>
            <a:ext cx="3333750" cy="800100"/>
          </a:xfrm>
          <a:prstGeom prst="rect">
            <a:avLst/>
          </a:prstGeom>
          <a:solidFill>
            <a:srgbClr val="00A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  <a:defRPr/>
            </a:pPr>
            <a:endParaRPr lang="en-US" sz="1400" kern="0">
              <a:solidFill>
                <a:srgbClr val="D6F4FF"/>
              </a:solidFill>
              <a:latin typeface="Calibri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C03EED-9B56-1777-1CEC-7086BB1BC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091" y="1598331"/>
            <a:ext cx="7169518" cy="357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0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69">
            <a:extLst>
              <a:ext uri="{FF2B5EF4-FFF2-40B4-BE49-F238E27FC236}">
                <a16:creationId xmlns:a16="http://schemas.microsoft.com/office/drawing/2014/main" id="{30077BC8-3C51-648E-AB6F-5D95CC40537E}"/>
              </a:ext>
            </a:extLst>
          </p:cNvPr>
          <p:cNvSpPr txBox="1"/>
          <p:nvPr/>
        </p:nvSpPr>
        <p:spPr>
          <a:xfrm>
            <a:off x="2870200" y="1858822"/>
            <a:ext cx="38354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Xe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điện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chạy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bằng</a:t>
            </a:r>
            <a:r>
              <a:rPr lang="en-US" sz="2700" b="1" dirty="0">
                <a:solidFill>
                  <a:srgbClr val="FF0000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pin</a:t>
            </a:r>
          </a:p>
        </p:txBody>
      </p:sp>
      <p:pic>
        <p:nvPicPr>
          <p:cNvPr id="3" name="Picture 2" descr="A toy car with wheels&#10;&#10;Description automatically generated">
            <a:extLst>
              <a:ext uri="{FF2B5EF4-FFF2-40B4-BE49-F238E27FC236}">
                <a16:creationId xmlns:a16="http://schemas.microsoft.com/office/drawing/2014/main" id="{64A58836-0297-1E2A-B295-0FAE5C08F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030" y="2423777"/>
            <a:ext cx="2872847" cy="2279793"/>
          </a:xfrm>
          <a:prstGeom prst="rect">
            <a:avLst/>
          </a:prstGeom>
        </p:spPr>
      </p:pic>
      <p:sp>
        <p:nvSpPr>
          <p:cNvPr id="7" name="1">
            <a:hlinkClick r:id="rId4" action="ppaction://hlinksldjump"/>
            <a:extLst>
              <a:ext uri="{FF2B5EF4-FFF2-40B4-BE49-F238E27FC236}">
                <a16:creationId xmlns:a16="http://schemas.microsoft.com/office/drawing/2014/main" id="{51B146AD-42B7-66C5-15A7-17FAED683CD1}"/>
              </a:ext>
            </a:extLst>
          </p:cNvPr>
          <p:cNvSpPr/>
          <p:nvPr/>
        </p:nvSpPr>
        <p:spPr>
          <a:xfrm>
            <a:off x="2440458" y="946360"/>
            <a:ext cx="2400300" cy="2627492"/>
          </a:xfrm>
          <a:custGeom>
            <a:avLst/>
            <a:gdLst>
              <a:gd name="connsiteX0" fmla="*/ 0 w 3200400"/>
              <a:gd name="connsiteY0" fmla="*/ 0 h 3200400"/>
              <a:gd name="connsiteX1" fmla="*/ 3200400 w 3200400"/>
              <a:gd name="connsiteY1" fmla="*/ 0 h 3200400"/>
              <a:gd name="connsiteX2" fmla="*/ 3200400 w 3200400"/>
              <a:gd name="connsiteY2" fmla="*/ 1044911 h 3200400"/>
              <a:gd name="connsiteX3" fmla="*/ 3186285 w 3200400"/>
              <a:gd name="connsiteY3" fmla="*/ 1043514 h 3200400"/>
              <a:gd name="connsiteX4" fmla="*/ 2576685 w 3200400"/>
              <a:gd name="connsiteY4" fmla="*/ 1641826 h 3200400"/>
              <a:gd name="connsiteX5" fmla="*/ 3186285 w 3200400"/>
              <a:gd name="connsiteY5" fmla="*/ 2240138 h 3200400"/>
              <a:gd name="connsiteX6" fmla="*/ 3200400 w 3200400"/>
              <a:gd name="connsiteY6" fmla="*/ 2238742 h 3200400"/>
              <a:gd name="connsiteX7" fmla="*/ 3200400 w 3200400"/>
              <a:gd name="connsiteY7" fmla="*/ 3200400 h 3200400"/>
              <a:gd name="connsiteX8" fmla="*/ 2235199 w 3200400"/>
              <a:gd name="connsiteY8" fmla="*/ 3200400 h 3200400"/>
              <a:gd name="connsiteX9" fmla="*/ 2222814 w 3200400"/>
              <a:gd name="connsiteY9" fmla="*/ 3079820 h 3200400"/>
              <a:gd name="connsiteX10" fmla="*/ 1625599 w 3200400"/>
              <a:gd name="connsiteY10" fmla="*/ 2602089 h 3200400"/>
              <a:gd name="connsiteX11" fmla="*/ 1028384 w 3200400"/>
              <a:gd name="connsiteY11" fmla="*/ 3079820 h 3200400"/>
              <a:gd name="connsiteX12" fmla="*/ 1015999 w 3200400"/>
              <a:gd name="connsiteY12" fmla="*/ 3200400 h 3200400"/>
              <a:gd name="connsiteX13" fmla="*/ 0 w 3200400"/>
              <a:gd name="connsiteY13" fmla="*/ 320040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200400" h="3200400">
                <a:moveTo>
                  <a:pt x="0" y="0"/>
                </a:moveTo>
                <a:lnTo>
                  <a:pt x="3200400" y="0"/>
                </a:lnTo>
                <a:lnTo>
                  <a:pt x="3200400" y="1044911"/>
                </a:lnTo>
                <a:lnTo>
                  <a:pt x="3186285" y="1043514"/>
                </a:lnTo>
                <a:cubicBezTo>
                  <a:pt x="2849612" y="1043514"/>
                  <a:pt x="2576685" y="1311387"/>
                  <a:pt x="2576685" y="1641826"/>
                </a:cubicBezTo>
                <a:cubicBezTo>
                  <a:pt x="2576685" y="1972265"/>
                  <a:pt x="2849612" y="2240138"/>
                  <a:pt x="3186285" y="2240138"/>
                </a:cubicBezTo>
                <a:lnTo>
                  <a:pt x="3200400" y="2238742"/>
                </a:lnTo>
                <a:lnTo>
                  <a:pt x="3200400" y="3200400"/>
                </a:lnTo>
                <a:lnTo>
                  <a:pt x="2235199" y="3200400"/>
                </a:lnTo>
                <a:lnTo>
                  <a:pt x="2222814" y="3079820"/>
                </a:lnTo>
                <a:cubicBezTo>
                  <a:pt x="2165971" y="2807179"/>
                  <a:pt x="1920188" y="2602089"/>
                  <a:pt x="1625599" y="2602089"/>
                </a:cubicBezTo>
                <a:cubicBezTo>
                  <a:pt x="1331010" y="2602089"/>
                  <a:pt x="1085227" y="2807179"/>
                  <a:pt x="1028384" y="3079820"/>
                </a:cubicBezTo>
                <a:lnTo>
                  <a:pt x="1015999" y="3200400"/>
                </a:lnTo>
                <a:lnTo>
                  <a:pt x="0" y="3200400"/>
                </a:lnTo>
                <a:close/>
              </a:path>
            </a:pathLst>
          </a:cu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r>
              <a:rPr lang="en-US" sz="4500" dirty="0">
                <a:solidFill>
                  <a:prstClr val="white"/>
                </a:solidFill>
                <a:latin typeface="字魂59号-创粗黑"/>
                <a:ea typeface="字魂59号-创粗黑"/>
              </a:rPr>
              <a:t>1</a:t>
            </a:r>
          </a:p>
        </p:txBody>
      </p:sp>
      <p:sp>
        <p:nvSpPr>
          <p:cNvPr id="9" name="4">
            <a:hlinkClick r:id="rId5" action="ppaction://hlinksldjump"/>
            <a:extLst>
              <a:ext uri="{FF2B5EF4-FFF2-40B4-BE49-F238E27FC236}">
                <a16:creationId xmlns:a16="http://schemas.microsoft.com/office/drawing/2014/main" id="{72D61698-0FA4-93AA-1228-73F4D03D5827}"/>
              </a:ext>
            </a:extLst>
          </p:cNvPr>
          <p:cNvSpPr/>
          <p:nvPr/>
        </p:nvSpPr>
        <p:spPr>
          <a:xfrm>
            <a:off x="2440457" y="3074570"/>
            <a:ext cx="2400300" cy="2879724"/>
          </a:xfrm>
          <a:custGeom>
            <a:avLst/>
            <a:gdLst>
              <a:gd name="connsiteX0" fmla="*/ 1625599 w 3200400"/>
              <a:gd name="connsiteY0" fmla="*/ 0 h 3786012"/>
              <a:gd name="connsiteX1" fmla="*/ 2222814 w 3200400"/>
              <a:gd name="connsiteY1" fmla="*/ 477731 h 3786012"/>
              <a:gd name="connsiteX2" fmla="*/ 2233895 w 3200400"/>
              <a:gd name="connsiteY2" fmla="*/ 585612 h 3786012"/>
              <a:gd name="connsiteX3" fmla="*/ 3200400 w 3200400"/>
              <a:gd name="connsiteY3" fmla="*/ 585612 h 3786012"/>
              <a:gd name="connsiteX4" fmla="*/ 3200400 w 3200400"/>
              <a:gd name="connsiteY4" fmla="*/ 1588897 h 3786012"/>
              <a:gd name="connsiteX5" fmla="*/ 3186285 w 3200400"/>
              <a:gd name="connsiteY5" fmla="*/ 1587500 h 3786012"/>
              <a:gd name="connsiteX6" fmla="*/ 2576685 w 3200400"/>
              <a:gd name="connsiteY6" fmla="*/ 2185812 h 3786012"/>
              <a:gd name="connsiteX7" fmla="*/ 3186285 w 3200400"/>
              <a:gd name="connsiteY7" fmla="*/ 2784124 h 3786012"/>
              <a:gd name="connsiteX8" fmla="*/ 3200400 w 3200400"/>
              <a:gd name="connsiteY8" fmla="*/ 2782728 h 3786012"/>
              <a:gd name="connsiteX9" fmla="*/ 3200400 w 3200400"/>
              <a:gd name="connsiteY9" fmla="*/ 3786012 h 3786012"/>
              <a:gd name="connsiteX10" fmla="*/ 0 w 3200400"/>
              <a:gd name="connsiteY10" fmla="*/ 3786012 h 3786012"/>
              <a:gd name="connsiteX11" fmla="*/ 0 w 3200400"/>
              <a:gd name="connsiteY11" fmla="*/ 585612 h 3786012"/>
              <a:gd name="connsiteX12" fmla="*/ 1017304 w 3200400"/>
              <a:gd name="connsiteY12" fmla="*/ 585612 h 3786012"/>
              <a:gd name="connsiteX13" fmla="*/ 1028384 w 3200400"/>
              <a:gd name="connsiteY13" fmla="*/ 477731 h 3786012"/>
              <a:gd name="connsiteX14" fmla="*/ 1625599 w 3200400"/>
              <a:gd name="connsiteY14" fmla="*/ 0 h 378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00400" h="3786012">
                <a:moveTo>
                  <a:pt x="1625599" y="0"/>
                </a:moveTo>
                <a:cubicBezTo>
                  <a:pt x="1920188" y="0"/>
                  <a:pt x="2165971" y="205090"/>
                  <a:pt x="2222814" y="477731"/>
                </a:cubicBezTo>
                <a:lnTo>
                  <a:pt x="2233895" y="585612"/>
                </a:lnTo>
                <a:lnTo>
                  <a:pt x="3200400" y="585612"/>
                </a:lnTo>
                <a:lnTo>
                  <a:pt x="3200400" y="1588897"/>
                </a:lnTo>
                <a:lnTo>
                  <a:pt x="3186285" y="1587500"/>
                </a:lnTo>
                <a:cubicBezTo>
                  <a:pt x="2849612" y="1587500"/>
                  <a:pt x="2576685" y="1855373"/>
                  <a:pt x="2576685" y="2185812"/>
                </a:cubicBezTo>
                <a:cubicBezTo>
                  <a:pt x="2576685" y="2516251"/>
                  <a:pt x="2849612" y="2784124"/>
                  <a:pt x="3186285" y="2784124"/>
                </a:cubicBezTo>
                <a:lnTo>
                  <a:pt x="3200400" y="2782728"/>
                </a:lnTo>
                <a:lnTo>
                  <a:pt x="3200400" y="3786012"/>
                </a:lnTo>
                <a:lnTo>
                  <a:pt x="0" y="3786012"/>
                </a:lnTo>
                <a:lnTo>
                  <a:pt x="0" y="585612"/>
                </a:lnTo>
                <a:lnTo>
                  <a:pt x="1017304" y="585612"/>
                </a:lnTo>
                <a:lnTo>
                  <a:pt x="1028384" y="477731"/>
                </a:lnTo>
                <a:cubicBezTo>
                  <a:pt x="1085227" y="205090"/>
                  <a:pt x="1331010" y="0"/>
                  <a:pt x="1625599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r>
              <a:rPr lang="en-US" sz="4500" dirty="0">
                <a:solidFill>
                  <a:prstClr val="white"/>
                </a:solidFill>
                <a:latin typeface="字魂59号-创粗黑"/>
                <a:ea typeface="字魂59号-创粗黑"/>
              </a:rPr>
              <a:t>3</a:t>
            </a:r>
          </a:p>
        </p:txBody>
      </p:sp>
      <p:sp>
        <p:nvSpPr>
          <p:cNvPr id="11" name="6">
            <a:hlinkClick r:id="rId6" action="ppaction://hlinksldjump"/>
            <a:extLst>
              <a:ext uri="{FF2B5EF4-FFF2-40B4-BE49-F238E27FC236}">
                <a16:creationId xmlns:a16="http://schemas.microsoft.com/office/drawing/2014/main" id="{16C029AB-90FD-1959-7204-182F4FFA44F8}"/>
              </a:ext>
            </a:extLst>
          </p:cNvPr>
          <p:cNvSpPr/>
          <p:nvPr/>
        </p:nvSpPr>
        <p:spPr>
          <a:xfrm>
            <a:off x="4261552" y="3074570"/>
            <a:ext cx="2872847" cy="2879724"/>
          </a:xfrm>
          <a:custGeom>
            <a:avLst/>
            <a:gdLst>
              <a:gd name="connsiteX0" fmla="*/ 2242973 w 3830463"/>
              <a:gd name="connsiteY0" fmla="*/ 0 h 3839632"/>
              <a:gd name="connsiteX1" fmla="*/ 2852573 w 3830463"/>
              <a:gd name="connsiteY1" fmla="*/ 598312 h 3839632"/>
              <a:gd name="connsiteX2" fmla="*/ 2848370 w 3830463"/>
              <a:gd name="connsiteY2" fmla="*/ 639232 h 3839632"/>
              <a:gd name="connsiteX3" fmla="*/ 3830463 w 3830463"/>
              <a:gd name="connsiteY3" fmla="*/ 639232 h 3839632"/>
              <a:gd name="connsiteX4" fmla="*/ 3830463 w 3830463"/>
              <a:gd name="connsiteY4" fmla="*/ 3839632 h 3839632"/>
              <a:gd name="connsiteX5" fmla="*/ 630063 w 3830463"/>
              <a:gd name="connsiteY5" fmla="*/ 3839632 h 3839632"/>
              <a:gd name="connsiteX6" fmla="*/ 630063 w 3830463"/>
              <a:gd name="connsiteY6" fmla="*/ 2683315 h 3839632"/>
              <a:gd name="connsiteX7" fmla="*/ 609600 w 3830463"/>
              <a:gd name="connsiteY7" fmla="*/ 2685339 h 3839632"/>
              <a:gd name="connsiteX8" fmla="*/ 0 w 3830463"/>
              <a:gd name="connsiteY8" fmla="*/ 2087027 h 3839632"/>
              <a:gd name="connsiteX9" fmla="*/ 609600 w 3830463"/>
              <a:gd name="connsiteY9" fmla="*/ 1488715 h 3839632"/>
              <a:gd name="connsiteX10" fmla="*/ 630063 w 3830463"/>
              <a:gd name="connsiteY10" fmla="*/ 1490740 h 3839632"/>
              <a:gd name="connsiteX11" fmla="*/ 630063 w 3830463"/>
              <a:gd name="connsiteY11" fmla="*/ 639232 h 3839632"/>
              <a:gd name="connsiteX12" fmla="*/ 1637576 w 3830463"/>
              <a:gd name="connsiteY12" fmla="*/ 639232 h 3839632"/>
              <a:gd name="connsiteX13" fmla="*/ 1633373 w 3830463"/>
              <a:gd name="connsiteY13" fmla="*/ 598312 h 3839632"/>
              <a:gd name="connsiteX14" fmla="*/ 2242973 w 3830463"/>
              <a:gd name="connsiteY14" fmla="*/ 0 h 3839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30463" h="3839632">
                <a:moveTo>
                  <a:pt x="2242973" y="0"/>
                </a:moveTo>
                <a:cubicBezTo>
                  <a:pt x="2579646" y="0"/>
                  <a:pt x="2852573" y="267873"/>
                  <a:pt x="2852573" y="598312"/>
                </a:cubicBezTo>
                <a:lnTo>
                  <a:pt x="2848370" y="639232"/>
                </a:lnTo>
                <a:lnTo>
                  <a:pt x="3830463" y="639232"/>
                </a:lnTo>
                <a:lnTo>
                  <a:pt x="3830463" y="3839632"/>
                </a:lnTo>
                <a:lnTo>
                  <a:pt x="630063" y="3839632"/>
                </a:lnTo>
                <a:lnTo>
                  <a:pt x="630063" y="2683315"/>
                </a:lnTo>
                <a:lnTo>
                  <a:pt x="609600" y="2685339"/>
                </a:lnTo>
                <a:cubicBezTo>
                  <a:pt x="272927" y="2685339"/>
                  <a:pt x="0" y="2417466"/>
                  <a:pt x="0" y="2087027"/>
                </a:cubicBezTo>
                <a:cubicBezTo>
                  <a:pt x="0" y="1756588"/>
                  <a:pt x="272927" y="1488715"/>
                  <a:pt x="609600" y="1488715"/>
                </a:cubicBezTo>
                <a:lnTo>
                  <a:pt x="630063" y="1490740"/>
                </a:lnTo>
                <a:lnTo>
                  <a:pt x="630063" y="639232"/>
                </a:lnTo>
                <a:lnTo>
                  <a:pt x="1637576" y="639232"/>
                </a:lnTo>
                <a:lnTo>
                  <a:pt x="1633373" y="598312"/>
                </a:lnTo>
                <a:cubicBezTo>
                  <a:pt x="1633373" y="267873"/>
                  <a:pt x="1906300" y="0"/>
                  <a:pt x="2242973" y="0"/>
                </a:cubicBezTo>
                <a:close/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r>
              <a:rPr lang="en-US" sz="4500" dirty="0">
                <a:solidFill>
                  <a:prstClr val="white"/>
                </a:solidFill>
                <a:latin typeface="字魂59号-创粗黑"/>
                <a:ea typeface="字魂59号-创粗黑"/>
              </a:rPr>
              <a:t>4</a:t>
            </a:r>
          </a:p>
        </p:txBody>
      </p:sp>
      <p:sp>
        <p:nvSpPr>
          <p:cNvPr id="12" name="2">
            <a:hlinkClick r:id="rId7" action="ppaction://hlinksldjump"/>
            <a:extLst>
              <a:ext uri="{FF2B5EF4-FFF2-40B4-BE49-F238E27FC236}">
                <a16:creationId xmlns:a16="http://schemas.microsoft.com/office/drawing/2014/main" id="{F747E121-5030-72C2-F465-1B99E8E3879B}"/>
              </a:ext>
            </a:extLst>
          </p:cNvPr>
          <p:cNvSpPr/>
          <p:nvPr/>
        </p:nvSpPr>
        <p:spPr>
          <a:xfrm>
            <a:off x="4261552" y="946360"/>
            <a:ext cx="2904183" cy="2627492"/>
          </a:xfrm>
          <a:custGeom>
            <a:avLst/>
            <a:gdLst>
              <a:gd name="connsiteX0" fmla="*/ 642054 w 4542367"/>
              <a:gd name="connsiteY0" fmla="*/ 0 h 3200400"/>
              <a:gd name="connsiteX1" fmla="*/ 3842454 w 4542367"/>
              <a:gd name="connsiteY1" fmla="*/ 0 h 3200400"/>
              <a:gd name="connsiteX2" fmla="*/ 3842454 w 4542367"/>
              <a:gd name="connsiteY2" fmla="*/ 1025642 h 3200400"/>
              <a:gd name="connsiteX3" fmla="*/ 3932767 w 4542367"/>
              <a:gd name="connsiteY3" fmla="*/ 1016706 h 3200400"/>
              <a:gd name="connsiteX4" fmla="*/ 4542367 w 4542367"/>
              <a:gd name="connsiteY4" fmla="*/ 1615018 h 3200400"/>
              <a:gd name="connsiteX5" fmla="*/ 3932767 w 4542367"/>
              <a:gd name="connsiteY5" fmla="*/ 2213330 h 3200400"/>
              <a:gd name="connsiteX6" fmla="*/ 3842454 w 4542367"/>
              <a:gd name="connsiteY6" fmla="*/ 2204394 h 3200400"/>
              <a:gd name="connsiteX7" fmla="*/ 3842454 w 4542367"/>
              <a:gd name="connsiteY7" fmla="*/ 3200400 h 3200400"/>
              <a:gd name="connsiteX8" fmla="*/ 2885562 w 4542367"/>
              <a:gd name="connsiteY8" fmla="*/ 3200400 h 3200400"/>
              <a:gd name="connsiteX9" fmla="*/ 2876148 w 4542367"/>
              <a:gd name="connsiteY9" fmla="*/ 3108746 h 3200400"/>
              <a:gd name="connsiteX10" fmla="*/ 2278933 w 4542367"/>
              <a:gd name="connsiteY10" fmla="*/ 2631015 h 3200400"/>
              <a:gd name="connsiteX11" fmla="*/ 1681718 w 4542367"/>
              <a:gd name="connsiteY11" fmla="*/ 3108746 h 3200400"/>
              <a:gd name="connsiteX12" fmla="*/ 1672304 w 4542367"/>
              <a:gd name="connsiteY12" fmla="*/ 3200400 h 3200400"/>
              <a:gd name="connsiteX13" fmla="*/ 642054 w 4542367"/>
              <a:gd name="connsiteY13" fmla="*/ 3200400 h 3200400"/>
              <a:gd name="connsiteX14" fmla="*/ 642054 w 4542367"/>
              <a:gd name="connsiteY14" fmla="*/ 2224936 h 3200400"/>
              <a:gd name="connsiteX15" fmla="*/ 609600 w 4542367"/>
              <a:gd name="connsiteY15" fmla="*/ 2228147 h 3200400"/>
              <a:gd name="connsiteX16" fmla="*/ 0 w 4542367"/>
              <a:gd name="connsiteY16" fmla="*/ 1629835 h 3200400"/>
              <a:gd name="connsiteX17" fmla="*/ 609600 w 4542367"/>
              <a:gd name="connsiteY17" fmla="*/ 1031523 h 3200400"/>
              <a:gd name="connsiteX18" fmla="*/ 642054 w 4542367"/>
              <a:gd name="connsiteY18" fmla="*/ 1034734 h 3200400"/>
              <a:gd name="connsiteX0" fmla="*/ 642054 w 4066654"/>
              <a:gd name="connsiteY0" fmla="*/ 0 h 3200400"/>
              <a:gd name="connsiteX1" fmla="*/ 3842454 w 4066654"/>
              <a:gd name="connsiteY1" fmla="*/ 0 h 3200400"/>
              <a:gd name="connsiteX2" fmla="*/ 3842454 w 4066654"/>
              <a:gd name="connsiteY2" fmla="*/ 1025642 h 3200400"/>
              <a:gd name="connsiteX3" fmla="*/ 3932767 w 4066654"/>
              <a:gd name="connsiteY3" fmla="*/ 1016706 h 3200400"/>
              <a:gd name="connsiteX4" fmla="*/ 3865034 w 4066654"/>
              <a:gd name="connsiteY4" fmla="*/ 1738772 h 3200400"/>
              <a:gd name="connsiteX5" fmla="*/ 3932767 w 4066654"/>
              <a:gd name="connsiteY5" fmla="*/ 2213330 h 3200400"/>
              <a:gd name="connsiteX6" fmla="*/ 3842454 w 4066654"/>
              <a:gd name="connsiteY6" fmla="*/ 2204394 h 3200400"/>
              <a:gd name="connsiteX7" fmla="*/ 3842454 w 4066654"/>
              <a:gd name="connsiteY7" fmla="*/ 3200400 h 3200400"/>
              <a:gd name="connsiteX8" fmla="*/ 2885562 w 4066654"/>
              <a:gd name="connsiteY8" fmla="*/ 3200400 h 3200400"/>
              <a:gd name="connsiteX9" fmla="*/ 2876148 w 4066654"/>
              <a:gd name="connsiteY9" fmla="*/ 3108746 h 3200400"/>
              <a:gd name="connsiteX10" fmla="*/ 2278933 w 4066654"/>
              <a:gd name="connsiteY10" fmla="*/ 2631015 h 3200400"/>
              <a:gd name="connsiteX11" fmla="*/ 1681718 w 4066654"/>
              <a:gd name="connsiteY11" fmla="*/ 3108746 h 3200400"/>
              <a:gd name="connsiteX12" fmla="*/ 1672304 w 4066654"/>
              <a:gd name="connsiteY12" fmla="*/ 3200400 h 3200400"/>
              <a:gd name="connsiteX13" fmla="*/ 642054 w 4066654"/>
              <a:gd name="connsiteY13" fmla="*/ 3200400 h 3200400"/>
              <a:gd name="connsiteX14" fmla="*/ 642054 w 4066654"/>
              <a:gd name="connsiteY14" fmla="*/ 2224936 h 3200400"/>
              <a:gd name="connsiteX15" fmla="*/ 609600 w 4066654"/>
              <a:gd name="connsiteY15" fmla="*/ 2228147 h 3200400"/>
              <a:gd name="connsiteX16" fmla="*/ 0 w 4066654"/>
              <a:gd name="connsiteY16" fmla="*/ 1629835 h 3200400"/>
              <a:gd name="connsiteX17" fmla="*/ 609600 w 4066654"/>
              <a:gd name="connsiteY17" fmla="*/ 1031523 h 3200400"/>
              <a:gd name="connsiteX18" fmla="*/ 642054 w 4066654"/>
              <a:gd name="connsiteY18" fmla="*/ 1034734 h 3200400"/>
              <a:gd name="connsiteX19" fmla="*/ 642054 w 4066654"/>
              <a:gd name="connsiteY19" fmla="*/ 0 h 3200400"/>
              <a:gd name="connsiteX0" fmla="*/ 642054 w 4069276"/>
              <a:gd name="connsiteY0" fmla="*/ 0 h 3200400"/>
              <a:gd name="connsiteX1" fmla="*/ 3842454 w 4069276"/>
              <a:gd name="connsiteY1" fmla="*/ 0 h 3200400"/>
              <a:gd name="connsiteX2" fmla="*/ 3842454 w 4069276"/>
              <a:gd name="connsiteY2" fmla="*/ 1025642 h 3200400"/>
              <a:gd name="connsiteX3" fmla="*/ 3848101 w 4069276"/>
              <a:gd name="connsiteY3" fmla="*/ 2656438 h 3200400"/>
              <a:gd name="connsiteX4" fmla="*/ 3865034 w 4069276"/>
              <a:gd name="connsiteY4" fmla="*/ 1738772 h 3200400"/>
              <a:gd name="connsiteX5" fmla="*/ 3932767 w 4069276"/>
              <a:gd name="connsiteY5" fmla="*/ 2213330 h 3200400"/>
              <a:gd name="connsiteX6" fmla="*/ 3842454 w 4069276"/>
              <a:gd name="connsiteY6" fmla="*/ 2204394 h 3200400"/>
              <a:gd name="connsiteX7" fmla="*/ 3842454 w 4069276"/>
              <a:gd name="connsiteY7" fmla="*/ 3200400 h 3200400"/>
              <a:gd name="connsiteX8" fmla="*/ 2885562 w 4069276"/>
              <a:gd name="connsiteY8" fmla="*/ 3200400 h 3200400"/>
              <a:gd name="connsiteX9" fmla="*/ 2876148 w 4069276"/>
              <a:gd name="connsiteY9" fmla="*/ 3108746 h 3200400"/>
              <a:gd name="connsiteX10" fmla="*/ 2278933 w 4069276"/>
              <a:gd name="connsiteY10" fmla="*/ 2631015 h 3200400"/>
              <a:gd name="connsiteX11" fmla="*/ 1681718 w 4069276"/>
              <a:gd name="connsiteY11" fmla="*/ 3108746 h 3200400"/>
              <a:gd name="connsiteX12" fmla="*/ 1672304 w 4069276"/>
              <a:gd name="connsiteY12" fmla="*/ 3200400 h 3200400"/>
              <a:gd name="connsiteX13" fmla="*/ 642054 w 4069276"/>
              <a:gd name="connsiteY13" fmla="*/ 3200400 h 3200400"/>
              <a:gd name="connsiteX14" fmla="*/ 642054 w 4069276"/>
              <a:gd name="connsiteY14" fmla="*/ 2224936 h 3200400"/>
              <a:gd name="connsiteX15" fmla="*/ 609600 w 4069276"/>
              <a:gd name="connsiteY15" fmla="*/ 2228147 h 3200400"/>
              <a:gd name="connsiteX16" fmla="*/ 0 w 4069276"/>
              <a:gd name="connsiteY16" fmla="*/ 1629835 h 3200400"/>
              <a:gd name="connsiteX17" fmla="*/ 609600 w 4069276"/>
              <a:gd name="connsiteY17" fmla="*/ 1031523 h 3200400"/>
              <a:gd name="connsiteX18" fmla="*/ 642054 w 4069276"/>
              <a:gd name="connsiteY18" fmla="*/ 1034734 h 3200400"/>
              <a:gd name="connsiteX19" fmla="*/ 642054 w 4069276"/>
              <a:gd name="connsiteY19" fmla="*/ 0 h 3200400"/>
              <a:gd name="connsiteX0" fmla="*/ 642054 w 4007665"/>
              <a:gd name="connsiteY0" fmla="*/ 0 h 3200400"/>
              <a:gd name="connsiteX1" fmla="*/ 3842454 w 4007665"/>
              <a:gd name="connsiteY1" fmla="*/ 0 h 3200400"/>
              <a:gd name="connsiteX2" fmla="*/ 3842454 w 4007665"/>
              <a:gd name="connsiteY2" fmla="*/ 1025642 h 3200400"/>
              <a:gd name="connsiteX3" fmla="*/ 3848101 w 4007665"/>
              <a:gd name="connsiteY3" fmla="*/ 2656438 h 3200400"/>
              <a:gd name="connsiteX4" fmla="*/ 3865034 w 4007665"/>
              <a:gd name="connsiteY4" fmla="*/ 1738772 h 3200400"/>
              <a:gd name="connsiteX5" fmla="*/ 3712633 w 4007665"/>
              <a:gd name="connsiteY5" fmla="*/ 2321615 h 3200400"/>
              <a:gd name="connsiteX6" fmla="*/ 3842454 w 4007665"/>
              <a:gd name="connsiteY6" fmla="*/ 2204394 h 3200400"/>
              <a:gd name="connsiteX7" fmla="*/ 3842454 w 4007665"/>
              <a:gd name="connsiteY7" fmla="*/ 3200400 h 3200400"/>
              <a:gd name="connsiteX8" fmla="*/ 2885562 w 4007665"/>
              <a:gd name="connsiteY8" fmla="*/ 3200400 h 3200400"/>
              <a:gd name="connsiteX9" fmla="*/ 2876148 w 4007665"/>
              <a:gd name="connsiteY9" fmla="*/ 3108746 h 3200400"/>
              <a:gd name="connsiteX10" fmla="*/ 2278933 w 4007665"/>
              <a:gd name="connsiteY10" fmla="*/ 2631015 h 3200400"/>
              <a:gd name="connsiteX11" fmla="*/ 1681718 w 4007665"/>
              <a:gd name="connsiteY11" fmla="*/ 3108746 h 3200400"/>
              <a:gd name="connsiteX12" fmla="*/ 1672304 w 4007665"/>
              <a:gd name="connsiteY12" fmla="*/ 3200400 h 3200400"/>
              <a:gd name="connsiteX13" fmla="*/ 642054 w 4007665"/>
              <a:gd name="connsiteY13" fmla="*/ 3200400 h 3200400"/>
              <a:gd name="connsiteX14" fmla="*/ 642054 w 4007665"/>
              <a:gd name="connsiteY14" fmla="*/ 2224936 h 3200400"/>
              <a:gd name="connsiteX15" fmla="*/ 609600 w 4007665"/>
              <a:gd name="connsiteY15" fmla="*/ 2228147 h 3200400"/>
              <a:gd name="connsiteX16" fmla="*/ 0 w 4007665"/>
              <a:gd name="connsiteY16" fmla="*/ 1629835 h 3200400"/>
              <a:gd name="connsiteX17" fmla="*/ 609600 w 4007665"/>
              <a:gd name="connsiteY17" fmla="*/ 1031523 h 3200400"/>
              <a:gd name="connsiteX18" fmla="*/ 642054 w 4007665"/>
              <a:gd name="connsiteY18" fmla="*/ 1034734 h 3200400"/>
              <a:gd name="connsiteX19" fmla="*/ 642054 w 4007665"/>
              <a:gd name="connsiteY19" fmla="*/ 0 h 3200400"/>
              <a:gd name="connsiteX0" fmla="*/ 642054 w 4007665"/>
              <a:gd name="connsiteY0" fmla="*/ 0 h 3200400"/>
              <a:gd name="connsiteX1" fmla="*/ 3842454 w 4007665"/>
              <a:gd name="connsiteY1" fmla="*/ 0 h 3200400"/>
              <a:gd name="connsiteX2" fmla="*/ 3842454 w 4007665"/>
              <a:gd name="connsiteY2" fmla="*/ 1025642 h 3200400"/>
              <a:gd name="connsiteX3" fmla="*/ 3848101 w 4007665"/>
              <a:gd name="connsiteY3" fmla="*/ 2656438 h 3200400"/>
              <a:gd name="connsiteX4" fmla="*/ 3865034 w 4007665"/>
              <a:gd name="connsiteY4" fmla="*/ 1738772 h 3200400"/>
              <a:gd name="connsiteX5" fmla="*/ 3712633 w 4007665"/>
              <a:gd name="connsiteY5" fmla="*/ 2321615 h 3200400"/>
              <a:gd name="connsiteX6" fmla="*/ 3842454 w 4007665"/>
              <a:gd name="connsiteY6" fmla="*/ 2204394 h 3200400"/>
              <a:gd name="connsiteX7" fmla="*/ 3842454 w 4007665"/>
              <a:gd name="connsiteY7" fmla="*/ 3200400 h 3200400"/>
              <a:gd name="connsiteX8" fmla="*/ 2885562 w 4007665"/>
              <a:gd name="connsiteY8" fmla="*/ 3200400 h 3200400"/>
              <a:gd name="connsiteX9" fmla="*/ 2876148 w 4007665"/>
              <a:gd name="connsiteY9" fmla="*/ 3108746 h 3200400"/>
              <a:gd name="connsiteX10" fmla="*/ 2278933 w 4007665"/>
              <a:gd name="connsiteY10" fmla="*/ 2631015 h 3200400"/>
              <a:gd name="connsiteX11" fmla="*/ 1681718 w 4007665"/>
              <a:gd name="connsiteY11" fmla="*/ 3108746 h 3200400"/>
              <a:gd name="connsiteX12" fmla="*/ 1672304 w 4007665"/>
              <a:gd name="connsiteY12" fmla="*/ 3200400 h 3200400"/>
              <a:gd name="connsiteX13" fmla="*/ 642054 w 4007665"/>
              <a:gd name="connsiteY13" fmla="*/ 3200400 h 3200400"/>
              <a:gd name="connsiteX14" fmla="*/ 642054 w 4007665"/>
              <a:gd name="connsiteY14" fmla="*/ 2224936 h 3200400"/>
              <a:gd name="connsiteX15" fmla="*/ 609600 w 4007665"/>
              <a:gd name="connsiteY15" fmla="*/ 2228147 h 3200400"/>
              <a:gd name="connsiteX16" fmla="*/ 0 w 4007665"/>
              <a:gd name="connsiteY16" fmla="*/ 1629835 h 3200400"/>
              <a:gd name="connsiteX17" fmla="*/ 609600 w 4007665"/>
              <a:gd name="connsiteY17" fmla="*/ 1031523 h 3200400"/>
              <a:gd name="connsiteX18" fmla="*/ 642054 w 4007665"/>
              <a:gd name="connsiteY18" fmla="*/ 1034734 h 3200400"/>
              <a:gd name="connsiteX19" fmla="*/ 642054 w 4007665"/>
              <a:gd name="connsiteY19" fmla="*/ 0 h 3200400"/>
              <a:gd name="connsiteX0" fmla="*/ 642054 w 4004925"/>
              <a:gd name="connsiteY0" fmla="*/ 0 h 3200400"/>
              <a:gd name="connsiteX1" fmla="*/ 3842454 w 4004925"/>
              <a:gd name="connsiteY1" fmla="*/ 0 h 3200400"/>
              <a:gd name="connsiteX2" fmla="*/ 3842454 w 4004925"/>
              <a:gd name="connsiteY2" fmla="*/ 1025642 h 3200400"/>
              <a:gd name="connsiteX3" fmla="*/ 3848101 w 4004925"/>
              <a:gd name="connsiteY3" fmla="*/ 2656438 h 3200400"/>
              <a:gd name="connsiteX4" fmla="*/ 3865034 w 4004925"/>
              <a:gd name="connsiteY4" fmla="*/ 1738772 h 3200400"/>
              <a:gd name="connsiteX5" fmla="*/ 3780367 w 4004925"/>
              <a:gd name="connsiteY5" fmla="*/ 2306146 h 3200400"/>
              <a:gd name="connsiteX6" fmla="*/ 3842454 w 4004925"/>
              <a:gd name="connsiteY6" fmla="*/ 2204394 h 3200400"/>
              <a:gd name="connsiteX7" fmla="*/ 3842454 w 4004925"/>
              <a:gd name="connsiteY7" fmla="*/ 3200400 h 3200400"/>
              <a:gd name="connsiteX8" fmla="*/ 2885562 w 4004925"/>
              <a:gd name="connsiteY8" fmla="*/ 3200400 h 3200400"/>
              <a:gd name="connsiteX9" fmla="*/ 2876148 w 4004925"/>
              <a:gd name="connsiteY9" fmla="*/ 3108746 h 3200400"/>
              <a:gd name="connsiteX10" fmla="*/ 2278933 w 4004925"/>
              <a:gd name="connsiteY10" fmla="*/ 2631015 h 3200400"/>
              <a:gd name="connsiteX11" fmla="*/ 1681718 w 4004925"/>
              <a:gd name="connsiteY11" fmla="*/ 3108746 h 3200400"/>
              <a:gd name="connsiteX12" fmla="*/ 1672304 w 4004925"/>
              <a:gd name="connsiteY12" fmla="*/ 3200400 h 3200400"/>
              <a:gd name="connsiteX13" fmla="*/ 642054 w 4004925"/>
              <a:gd name="connsiteY13" fmla="*/ 3200400 h 3200400"/>
              <a:gd name="connsiteX14" fmla="*/ 642054 w 4004925"/>
              <a:gd name="connsiteY14" fmla="*/ 2224936 h 3200400"/>
              <a:gd name="connsiteX15" fmla="*/ 609600 w 4004925"/>
              <a:gd name="connsiteY15" fmla="*/ 2228147 h 3200400"/>
              <a:gd name="connsiteX16" fmla="*/ 0 w 4004925"/>
              <a:gd name="connsiteY16" fmla="*/ 1629835 h 3200400"/>
              <a:gd name="connsiteX17" fmla="*/ 609600 w 4004925"/>
              <a:gd name="connsiteY17" fmla="*/ 1031523 h 3200400"/>
              <a:gd name="connsiteX18" fmla="*/ 642054 w 4004925"/>
              <a:gd name="connsiteY18" fmla="*/ 1034734 h 3200400"/>
              <a:gd name="connsiteX19" fmla="*/ 642054 w 4004925"/>
              <a:gd name="connsiteY19" fmla="*/ 0 h 3200400"/>
              <a:gd name="connsiteX0" fmla="*/ 642054 w 4728803"/>
              <a:gd name="connsiteY0" fmla="*/ 0 h 3320000"/>
              <a:gd name="connsiteX1" fmla="*/ 3842454 w 4728803"/>
              <a:gd name="connsiteY1" fmla="*/ 0 h 3320000"/>
              <a:gd name="connsiteX2" fmla="*/ 3842454 w 4728803"/>
              <a:gd name="connsiteY2" fmla="*/ 1025642 h 3320000"/>
              <a:gd name="connsiteX3" fmla="*/ 3848101 w 4728803"/>
              <a:gd name="connsiteY3" fmla="*/ 2656438 h 3320000"/>
              <a:gd name="connsiteX4" fmla="*/ 4728634 w 4728803"/>
              <a:gd name="connsiteY4" fmla="*/ 3316626 h 3320000"/>
              <a:gd name="connsiteX5" fmla="*/ 3780367 w 4728803"/>
              <a:gd name="connsiteY5" fmla="*/ 2306146 h 3320000"/>
              <a:gd name="connsiteX6" fmla="*/ 3842454 w 4728803"/>
              <a:gd name="connsiteY6" fmla="*/ 2204394 h 3320000"/>
              <a:gd name="connsiteX7" fmla="*/ 3842454 w 4728803"/>
              <a:gd name="connsiteY7" fmla="*/ 3200400 h 3320000"/>
              <a:gd name="connsiteX8" fmla="*/ 2885562 w 4728803"/>
              <a:gd name="connsiteY8" fmla="*/ 3200400 h 3320000"/>
              <a:gd name="connsiteX9" fmla="*/ 2876148 w 4728803"/>
              <a:gd name="connsiteY9" fmla="*/ 3108746 h 3320000"/>
              <a:gd name="connsiteX10" fmla="*/ 2278933 w 4728803"/>
              <a:gd name="connsiteY10" fmla="*/ 2631015 h 3320000"/>
              <a:gd name="connsiteX11" fmla="*/ 1681718 w 4728803"/>
              <a:gd name="connsiteY11" fmla="*/ 3108746 h 3320000"/>
              <a:gd name="connsiteX12" fmla="*/ 1672304 w 4728803"/>
              <a:gd name="connsiteY12" fmla="*/ 3200400 h 3320000"/>
              <a:gd name="connsiteX13" fmla="*/ 642054 w 4728803"/>
              <a:gd name="connsiteY13" fmla="*/ 3200400 h 3320000"/>
              <a:gd name="connsiteX14" fmla="*/ 642054 w 4728803"/>
              <a:gd name="connsiteY14" fmla="*/ 2224936 h 3320000"/>
              <a:gd name="connsiteX15" fmla="*/ 609600 w 4728803"/>
              <a:gd name="connsiteY15" fmla="*/ 2228147 h 3320000"/>
              <a:gd name="connsiteX16" fmla="*/ 0 w 4728803"/>
              <a:gd name="connsiteY16" fmla="*/ 1629835 h 3320000"/>
              <a:gd name="connsiteX17" fmla="*/ 609600 w 4728803"/>
              <a:gd name="connsiteY17" fmla="*/ 1031523 h 3320000"/>
              <a:gd name="connsiteX18" fmla="*/ 642054 w 4728803"/>
              <a:gd name="connsiteY18" fmla="*/ 1034734 h 3320000"/>
              <a:gd name="connsiteX19" fmla="*/ 642054 w 4728803"/>
              <a:gd name="connsiteY19" fmla="*/ 0 h 3320000"/>
              <a:gd name="connsiteX0" fmla="*/ 642054 w 4000273"/>
              <a:gd name="connsiteY0" fmla="*/ 0 h 3200400"/>
              <a:gd name="connsiteX1" fmla="*/ 3842454 w 4000273"/>
              <a:gd name="connsiteY1" fmla="*/ 0 h 3200400"/>
              <a:gd name="connsiteX2" fmla="*/ 3842454 w 4000273"/>
              <a:gd name="connsiteY2" fmla="*/ 1025642 h 3200400"/>
              <a:gd name="connsiteX3" fmla="*/ 3848101 w 4000273"/>
              <a:gd name="connsiteY3" fmla="*/ 2656438 h 3200400"/>
              <a:gd name="connsiteX4" fmla="*/ 3848101 w 4000273"/>
              <a:gd name="connsiteY4" fmla="*/ 2713329 h 3200400"/>
              <a:gd name="connsiteX5" fmla="*/ 3780367 w 4000273"/>
              <a:gd name="connsiteY5" fmla="*/ 2306146 h 3200400"/>
              <a:gd name="connsiteX6" fmla="*/ 3842454 w 4000273"/>
              <a:gd name="connsiteY6" fmla="*/ 2204394 h 3200400"/>
              <a:gd name="connsiteX7" fmla="*/ 3842454 w 4000273"/>
              <a:gd name="connsiteY7" fmla="*/ 3200400 h 3200400"/>
              <a:gd name="connsiteX8" fmla="*/ 2885562 w 4000273"/>
              <a:gd name="connsiteY8" fmla="*/ 3200400 h 3200400"/>
              <a:gd name="connsiteX9" fmla="*/ 2876148 w 4000273"/>
              <a:gd name="connsiteY9" fmla="*/ 3108746 h 3200400"/>
              <a:gd name="connsiteX10" fmla="*/ 2278933 w 4000273"/>
              <a:gd name="connsiteY10" fmla="*/ 2631015 h 3200400"/>
              <a:gd name="connsiteX11" fmla="*/ 1681718 w 4000273"/>
              <a:gd name="connsiteY11" fmla="*/ 3108746 h 3200400"/>
              <a:gd name="connsiteX12" fmla="*/ 1672304 w 4000273"/>
              <a:gd name="connsiteY12" fmla="*/ 3200400 h 3200400"/>
              <a:gd name="connsiteX13" fmla="*/ 642054 w 4000273"/>
              <a:gd name="connsiteY13" fmla="*/ 3200400 h 3200400"/>
              <a:gd name="connsiteX14" fmla="*/ 642054 w 4000273"/>
              <a:gd name="connsiteY14" fmla="*/ 2224936 h 3200400"/>
              <a:gd name="connsiteX15" fmla="*/ 609600 w 4000273"/>
              <a:gd name="connsiteY15" fmla="*/ 2228147 h 3200400"/>
              <a:gd name="connsiteX16" fmla="*/ 0 w 4000273"/>
              <a:gd name="connsiteY16" fmla="*/ 1629835 h 3200400"/>
              <a:gd name="connsiteX17" fmla="*/ 609600 w 4000273"/>
              <a:gd name="connsiteY17" fmla="*/ 1031523 h 3200400"/>
              <a:gd name="connsiteX18" fmla="*/ 642054 w 4000273"/>
              <a:gd name="connsiteY18" fmla="*/ 1034734 h 3200400"/>
              <a:gd name="connsiteX19" fmla="*/ 642054 w 4000273"/>
              <a:gd name="connsiteY19" fmla="*/ 0 h 3200400"/>
              <a:gd name="connsiteX0" fmla="*/ 642054 w 3987803"/>
              <a:gd name="connsiteY0" fmla="*/ 0 h 3200400"/>
              <a:gd name="connsiteX1" fmla="*/ 3842454 w 3987803"/>
              <a:gd name="connsiteY1" fmla="*/ 0 h 3200400"/>
              <a:gd name="connsiteX2" fmla="*/ 3842454 w 3987803"/>
              <a:gd name="connsiteY2" fmla="*/ 1025642 h 3200400"/>
              <a:gd name="connsiteX3" fmla="*/ 3848101 w 3987803"/>
              <a:gd name="connsiteY3" fmla="*/ 2656438 h 3200400"/>
              <a:gd name="connsiteX4" fmla="*/ 3797301 w 3987803"/>
              <a:gd name="connsiteY4" fmla="*/ 2759736 h 3200400"/>
              <a:gd name="connsiteX5" fmla="*/ 3780367 w 3987803"/>
              <a:gd name="connsiteY5" fmla="*/ 2306146 h 3200400"/>
              <a:gd name="connsiteX6" fmla="*/ 3842454 w 3987803"/>
              <a:gd name="connsiteY6" fmla="*/ 2204394 h 3200400"/>
              <a:gd name="connsiteX7" fmla="*/ 3842454 w 3987803"/>
              <a:gd name="connsiteY7" fmla="*/ 3200400 h 3200400"/>
              <a:gd name="connsiteX8" fmla="*/ 2885562 w 3987803"/>
              <a:gd name="connsiteY8" fmla="*/ 3200400 h 3200400"/>
              <a:gd name="connsiteX9" fmla="*/ 2876148 w 3987803"/>
              <a:gd name="connsiteY9" fmla="*/ 3108746 h 3200400"/>
              <a:gd name="connsiteX10" fmla="*/ 2278933 w 3987803"/>
              <a:gd name="connsiteY10" fmla="*/ 2631015 h 3200400"/>
              <a:gd name="connsiteX11" fmla="*/ 1681718 w 3987803"/>
              <a:gd name="connsiteY11" fmla="*/ 3108746 h 3200400"/>
              <a:gd name="connsiteX12" fmla="*/ 1672304 w 3987803"/>
              <a:gd name="connsiteY12" fmla="*/ 3200400 h 3200400"/>
              <a:gd name="connsiteX13" fmla="*/ 642054 w 3987803"/>
              <a:gd name="connsiteY13" fmla="*/ 3200400 h 3200400"/>
              <a:gd name="connsiteX14" fmla="*/ 642054 w 3987803"/>
              <a:gd name="connsiteY14" fmla="*/ 2224936 h 3200400"/>
              <a:gd name="connsiteX15" fmla="*/ 609600 w 3987803"/>
              <a:gd name="connsiteY15" fmla="*/ 2228147 h 3200400"/>
              <a:gd name="connsiteX16" fmla="*/ 0 w 3987803"/>
              <a:gd name="connsiteY16" fmla="*/ 1629835 h 3200400"/>
              <a:gd name="connsiteX17" fmla="*/ 609600 w 3987803"/>
              <a:gd name="connsiteY17" fmla="*/ 1031523 h 3200400"/>
              <a:gd name="connsiteX18" fmla="*/ 642054 w 3987803"/>
              <a:gd name="connsiteY18" fmla="*/ 1034734 h 3200400"/>
              <a:gd name="connsiteX19" fmla="*/ 642054 w 3987803"/>
              <a:gd name="connsiteY19" fmla="*/ 0 h 3200400"/>
              <a:gd name="connsiteX0" fmla="*/ 642054 w 3872244"/>
              <a:gd name="connsiteY0" fmla="*/ 0 h 3200400"/>
              <a:gd name="connsiteX1" fmla="*/ 3842454 w 3872244"/>
              <a:gd name="connsiteY1" fmla="*/ 0 h 3200400"/>
              <a:gd name="connsiteX2" fmla="*/ 3842454 w 3872244"/>
              <a:gd name="connsiteY2" fmla="*/ 1025642 h 3200400"/>
              <a:gd name="connsiteX3" fmla="*/ 3848101 w 3872244"/>
              <a:gd name="connsiteY3" fmla="*/ 2656438 h 3200400"/>
              <a:gd name="connsiteX4" fmla="*/ 3868331 w 3872244"/>
              <a:gd name="connsiteY4" fmla="*/ 2722316 h 3200400"/>
              <a:gd name="connsiteX5" fmla="*/ 3797301 w 3872244"/>
              <a:gd name="connsiteY5" fmla="*/ 2759736 h 3200400"/>
              <a:gd name="connsiteX6" fmla="*/ 3780367 w 3872244"/>
              <a:gd name="connsiteY6" fmla="*/ 2306146 h 3200400"/>
              <a:gd name="connsiteX7" fmla="*/ 3842454 w 3872244"/>
              <a:gd name="connsiteY7" fmla="*/ 2204394 h 3200400"/>
              <a:gd name="connsiteX8" fmla="*/ 3842454 w 3872244"/>
              <a:gd name="connsiteY8" fmla="*/ 3200400 h 3200400"/>
              <a:gd name="connsiteX9" fmla="*/ 2885562 w 3872244"/>
              <a:gd name="connsiteY9" fmla="*/ 3200400 h 3200400"/>
              <a:gd name="connsiteX10" fmla="*/ 2876148 w 3872244"/>
              <a:gd name="connsiteY10" fmla="*/ 3108746 h 3200400"/>
              <a:gd name="connsiteX11" fmla="*/ 2278933 w 3872244"/>
              <a:gd name="connsiteY11" fmla="*/ 2631015 h 3200400"/>
              <a:gd name="connsiteX12" fmla="*/ 1681718 w 3872244"/>
              <a:gd name="connsiteY12" fmla="*/ 3108746 h 3200400"/>
              <a:gd name="connsiteX13" fmla="*/ 1672304 w 3872244"/>
              <a:gd name="connsiteY13" fmla="*/ 3200400 h 3200400"/>
              <a:gd name="connsiteX14" fmla="*/ 642054 w 3872244"/>
              <a:gd name="connsiteY14" fmla="*/ 3200400 h 3200400"/>
              <a:gd name="connsiteX15" fmla="*/ 642054 w 3872244"/>
              <a:gd name="connsiteY15" fmla="*/ 2224936 h 3200400"/>
              <a:gd name="connsiteX16" fmla="*/ 609600 w 3872244"/>
              <a:gd name="connsiteY16" fmla="*/ 2228147 h 3200400"/>
              <a:gd name="connsiteX17" fmla="*/ 0 w 3872244"/>
              <a:gd name="connsiteY17" fmla="*/ 1629835 h 3200400"/>
              <a:gd name="connsiteX18" fmla="*/ 609600 w 3872244"/>
              <a:gd name="connsiteY18" fmla="*/ 1031523 h 3200400"/>
              <a:gd name="connsiteX19" fmla="*/ 642054 w 3872244"/>
              <a:gd name="connsiteY19" fmla="*/ 1034734 h 3200400"/>
              <a:gd name="connsiteX20" fmla="*/ 642054 w 3872244"/>
              <a:gd name="connsiteY20" fmla="*/ 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72244" h="3200400">
                <a:moveTo>
                  <a:pt x="642054" y="0"/>
                </a:moveTo>
                <a:lnTo>
                  <a:pt x="3842454" y="0"/>
                </a:lnTo>
                <a:lnTo>
                  <a:pt x="3842454" y="1025642"/>
                </a:lnTo>
                <a:cubicBezTo>
                  <a:pt x="3844336" y="1569241"/>
                  <a:pt x="3846219" y="2112839"/>
                  <a:pt x="3848101" y="2656438"/>
                </a:cubicBezTo>
                <a:cubicBezTo>
                  <a:pt x="3872169" y="2928904"/>
                  <a:pt x="3876798" y="2705100"/>
                  <a:pt x="3868331" y="2722316"/>
                </a:cubicBezTo>
                <a:cubicBezTo>
                  <a:pt x="3859864" y="2739532"/>
                  <a:pt x="3811962" y="2829098"/>
                  <a:pt x="3797301" y="2759736"/>
                </a:cubicBezTo>
                <a:cubicBezTo>
                  <a:pt x="3782640" y="2690374"/>
                  <a:pt x="3930773" y="2398961"/>
                  <a:pt x="3780367" y="2306146"/>
                </a:cubicBezTo>
                <a:lnTo>
                  <a:pt x="3842454" y="2204394"/>
                </a:lnTo>
                <a:lnTo>
                  <a:pt x="3842454" y="3200400"/>
                </a:lnTo>
                <a:lnTo>
                  <a:pt x="2885562" y="3200400"/>
                </a:lnTo>
                <a:lnTo>
                  <a:pt x="2876148" y="3108746"/>
                </a:lnTo>
                <a:cubicBezTo>
                  <a:pt x="2819305" y="2836105"/>
                  <a:pt x="2573522" y="2631015"/>
                  <a:pt x="2278933" y="2631015"/>
                </a:cubicBezTo>
                <a:cubicBezTo>
                  <a:pt x="1984344" y="2631015"/>
                  <a:pt x="1738561" y="2836105"/>
                  <a:pt x="1681718" y="3108746"/>
                </a:cubicBezTo>
                <a:lnTo>
                  <a:pt x="1672304" y="3200400"/>
                </a:lnTo>
                <a:lnTo>
                  <a:pt x="642054" y="3200400"/>
                </a:lnTo>
                <a:lnTo>
                  <a:pt x="642054" y="2224936"/>
                </a:lnTo>
                <a:lnTo>
                  <a:pt x="609600" y="2228147"/>
                </a:lnTo>
                <a:cubicBezTo>
                  <a:pt x="272927" y="2228147"/>
                  <a:pt x="0" y="1960274"/>
                  <a:pt x="0" y="1629835"/>
                </a:cubicBezTo>
                <a:cubicBezTo>
                  <a:pt x="0" y="1299396"/>
                  <a:pt x="272927" y="1031523"/>
                  <a:pt x="609600" y="1031523"/>
                </a:cubicBezTo>
                <a:lnTo>
                  <a:pt x="642054" y="1034734"/>
                </a:lnTo>
                <a:lnTo>
                  <a:pt x="642054" y="0"/>
                </a:lnTo>
                <a:close/>
              </a:path>
            </a:pathLst>
          </a:custGeom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r>
              <a:rPr lang="en-US" sz="4050" dirty="0">
                <a:solidFill>
                  <a:prstClr val="white"/>
                </a:solidFill>
                <a:latin typeface="字魂59号-创粗黑"/>
                <a:ea typeface="字魂59号-创粗黑"/>
              </a:rPr>
              <a:t>2</a:t>
            </a:r>
          </a:p>
        </p:txBody>
      </p:sp>
      <p:pic>
        <p:nvPicPr>
          <p:cNvPr id="2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844F402A-BF5B-86C8-6B1B-9883469E9D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9596" y="4914345"/>
            <a:ext cx="1062702" cy="10864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0" grpId="0"/>
      <p:bldP spid="7" grpId="0" animBg="1"/>
      <p:bldP spid="9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0C5948B-697F-FF3D-F5F3-3B62539F9B24}"/>
              </a:ext>
            </a:extLst>
          </p:cNvPr>
          <p:cNvSpPr/>
          <p:nvPr/>
        </p:nvSpPr>
        <p:spPr>
          <a:xfrm>
            <a:off x="1062567" y="1162051"/>
            <a:ext cx="7018867" cy="4146035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black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C692C1F8-1E2D-E329-EF20-BECE34024A05}"/>
              </a:ext>
            </a:extLst>
          </p:cNvPr>
          <p:cNvSpPr/>
          <p:nvPr/>
        </p:nvSpPr>
        <p:spPr>
          <a:xfrm>
            <a:off x="2267565" y="1332886"/>
            <a:ext cx="3959941" cy="2096114"/>
          </a:xfrm>
          <a:prstGeom prst="wedgeEllipseCallout">
            <a:avLst>
              <a:gd name="adj1" fmla="val 55147"/>
              <a:gd name="adj2" fmla="val 4008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字魂59号-创粗黑"/>
              <a:ea typeface="字魂59号-创粗黑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9D2E01-33A8-15D5-D5A3-E10BDB601134}"/>
              </a:ext>
            </a:extLst>
          </p:cNvPr>
          <p:cNvSpPr txBox="1"/>
          <p:nvPr/>
        </p:nvSpPr>
        <p:spPr>
          <a:xfrm>
            <a:off x="2196620" y="1910621"/>
            <a:ext cx="4101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người sử dụng những phương tiện nào để di chuyển? 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1DAE14-4A45-8381-C4C9-078FC9E22B38}"/>
              </a:ext>
            </a:extLst>
          </p:cNvPr>
          <p:cNvSpPr txBox="1"/>
          <p:nvPr/>
        </p:nvSpPr>
        <p:spPr>
          <a:xfrm>
            <a:off x="1398775" y="4192861"/>
            <a:ext cx="70188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000" dirty="0" err="1">
                <a:solidFill>
                  <a:srgbClr val="70AD47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Đáp</a:t>
            </a:r>
            <a:r>
              <a:rPr lang="en-US" sz="3000" dirty="0">
                <a:solidFill>
                  <a:srgbClr val="70AD47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70AD47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án</a:t>
            </a:r>
            <a:r>
              <a:rPr lang="en-US" sz="3000" dirty="0">
                <a:solidFill>
                  <a:srgbClr val="70AD47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: xe </a:t>
            </a:r>
            <a:r>
              <a:rPr lang="en-US" sz="3000" dirty="0" err="1">
                <a:solidFill>
                  <a:srgbClr val="70AD47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đạp</a:t>
            </a:r>
            <a:r>
              <a:rPr lang="en-US" sz="3000" dirty="0">
                <a:solidFill>
                  <a:srgbClr val="70AD47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srgbClr val="70AD47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xem</a:t>
            </a:r>
            <a:r>
              <a:rPr lang="en-US" sz="3000" dirty="0">
                <a:solidFill>
                  <a:srgbClr val="70AD47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70AD47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máy</a:t>
            </a:r>
            <a:r>
              <a:rPr lang="en-US" sz="3000" dirty="0">
                <a:solidFill>
                  <a:srgbClr val="70AD47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, ô </a:t>
            </a:r>
            <a:r>
              <a:rPr lang="en-US" sz="3000" dirty="0" err="1">
                <a:solidFill>
                  <a:srgbClr val="70AD47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tô</a:t>
            </a:r>
            <a:r>
              <a:rPr lang="en-US" sz="3000" dirty="0">
                <a:solidFill>
                  <a:srgbClr val="70AD47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srgbClr val="70AD47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máy</a:t>
            </a:r>
            <a:r>
              <a:rPr lang="en-US" sz="3000" dirty="0">
                <a:solidFill>
                  <a:srgbClr val="70AD47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bay,…</a:t>
            </a:r>
          </a:p>
        </p:txBody>
      </p:sp>
      <p:pic>
        <p:nvPicPr>
          <p:cNvPr id="13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00BE8558-4105-76C9-3B3C-9D5C0B46E5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596" y="4914345"/>
            <a:ext cx="1062702" cy="108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0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6E68D22-F716-0099-1EB1-4BB8CC44A1E1}"/>
              </a:ext>
            </a:extLst>
          </p:cNvPr>
          <p:cNvSpPr/>
          <p:nvPr/>
        </p:nvSpPr>
        <p:spPr>
          <a:xfrm>
            <a:off x="1062567" y="1162051"/>
            <a:ext cx="7018867" cy="4146035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black"/>
              </a:solidFill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373313CE-A2ED-F6E6-63A5-6738912CDADF}"/>
              </a:ext>
            </a:extLst>
          </p:cNvPr>
          <p:cNvSpPr/>
          <p:nvPr/>
        </p:nvSpPr>
        <p:spPr>
          <a:xfrm>
            <a:off x="2259562" y="1409171"/>
            <a:ext cx="3600254" cy="1825897"/>
          </a:xfrm>
          <a:prstGeom prst="wedgeEllipseCallout">
            <a:avLst>
              <a:gd name="adj1" fmla="val 41785"/>
              <a:gd name="adj2" fmla="val 46006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BA540E-FB6A-5306-4010-6001E23C420B}"/>
              </a:ext>
            </a:extLst>
          </p:cNvPr>
          <p:cNvSpPr txBox="1"/>
          <p:nvPr/>
        </p:nvSpPr>
        <p:spPr>
          <a:xfrm>
            <a:off x="2422815" y="1831410"/>
            <a:ext cx="3273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xăng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746513-B8CA-06E3-B902-293FD08490FE}"/>
              </a:ext>
            </a:extLst>
          </p:cNvPr>
          <p:cNvSpPr txBox="1"/>
          <p:nvPr/>
        </p:nvSpPr>
        <p:spPr>
          <a:xfrm>
            <a:off x="1880658" y="3878876"/>
            <a:ext cx="53826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000" dirty="0" err="1">
                <a:solidFill>
                  <a:srgbClr val="FFC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Đáp</a:t>
            </a:r>
            <a:r>
              <a:rPr lang="en-US" sz="3000" dirty="0">
                <a:solidFill>
                  <a:srgbClr val="FFC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C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án</a:t>
            </a:r>
            <a:r>
              <a:rPr lang="en-US" sz="3000" dirty="0">
                <a:solidFill>
                  <a:srgbClr val="FFC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: Xe </a:t>
            </a:r>
            <a:r>
              <a:rPr lang="en-US" sz="3000" dirty="0" err="1">
                <a:solidFill>
                  <a:srgbClr val="FFC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máy</a:t>
            </a:r>
            <a:r>
              <a:rPr lang="en-US" sz="3000" dirty="0">
                <a:solidFill>
                  <a:srgbClr val="FFC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, ô </a:t>
            </a:r>
            <a:r>
              <a:rPr lang="en-US" sz="3000" dirty="0" err="1">
                <a:solidFill>
                  <a:srgbClr val="FFC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tô</a:t>
            </a:r>
            <a:r>
              <a:rPr lang="en-US" sz="3000" dirty="0">
                <a:solidFill>
                  <a:srgbClr val="FFC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,…</a:t>
            </a:r>
          </a:p>
        </p:txBody>
      </p:sp>
      <p:pic>
        <p:nvPicPr>
          <p:cNvPr id="23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9964B270-21C7-0F02-EF91-99FDD38141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9596" y="4914345"/>
            <a:ext cx="1062702" cy="10864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D67E46-DE67-FCC2-7226-A672C7B83E1F}"/>
              </a:ext>
            </a:extLst>
          </p:cNvPr>
          <p:cNvSpPr/>
          <p:nvPr/>
        </p:nvSpPr>
        <p:spPr>
          <a:xfrm>
            <a:off x="1062567" y="1162051"/>
            <a:ext cx="7018867" cy="4146035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black"/>
              </a:solidFill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49B8CB-5F7C-6A99-F93E-5286AA9DF70D}"/>
              </a:ext>
            </a:extLst>
          </p:cNvPr>
          <p:cNvSpPr txBox="1"/>
          <p:nvPr/>
        </p:nvSpPr>
        <p:spPr>
          <a:xfrm>
            <a:off x="2650864" y="3866468"/>
            <a:ext cx="46606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000" dirty="0" err="1">
                <a:solidFill>
                  <a:srgbClr val="ED7D3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Đáp</a:t>
            </a:r>
            <a:r>
              <a:rPr lang="en-US" sz="3000" dirty="0">
                <a:solidFill>
                  <a:srgbClr val="ED7D3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ED7D3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án</a:t>
            </a:r>
            <a:r>
              <a:rPr lang="en-US" sz="3000" dirty="0">
                <a:solidFill>
                  <a:srgbClr val="ED7D3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solidFill>
                  <a:srgbClr val="ED7D3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srgbClr val="ED7D3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ED7D3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sức</a:t>
            </a:r>
            <a:r>
              <a:rPr lang="en-US" sz="3000" dirty="0">
                <a:solidFill>
                  <a:srgbClr val="ED7D3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ED7D3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solidFill>
                  <a:srgbClr val="ED7D31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,…</a:t>
            </a:r>
          </a:p>
        </p:txBody>
      </p:sp>
      <p:pic>
        <p:nvPicPr>
          <p:cNvPr id="16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E6391E7A-1AB3-9CAF-D463-88B9E5A5A4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596" y="4914345"/>
            <a:ext cx="1062702" cy="1086406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D4EF527D-E1AD-0135-56D8-A97FF9A1CF39}"/>
              </a:ext>
            </a:extLst>
          </p:cNvPr>
          <p:cNvSpPr/>
          <p:nvPr/>
        </p:nvSpPr>
        <p:spPr>
          <a:xfrm>
            <a:off x="2259561" y="1409171"/>
            <a:ext cx="3861019" cy="1825897"/>
          </a:xfrm>
          <a:prstGeom prst="wedgeEllipseCallout">
            <a:avLst>
              <a:gd name="adj1" fmla="val 41785"/>
              <a:gd name="adj2" fmla="val 46006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2C2C76-124C-9A39-3D64-FFB890DD0528}"/>
              </a:ext>
            </a:extLst>
          </p:cNvPr>
          <p:cNvSpPr txBox="1"/>
          <p:nvPr/>
        </p:nvSpPr>
        <p:spPr>
          <a:xfrm>
            <a:off x="2259562" y="1932911"/>
            <a:ext cx="3861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xăng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, xe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nhờ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8759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DC8C52E-2718-7573-22E5-E8A89E82766B}"/>
              </a:ext>
            </a:extLst>
          </p:cNvPr>
          <p:cNvSpPr/>
          <p:nvPr/>
        </p:nvSpPr>
        <p:spPr>
          <a:xfrm>
            <a:off x="1062567" y="1162051"/>
            <a:ext cx="7018867" cy="4146035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black"/>
              </a:solidFill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F91DB0-82A5-92A4-046C-1EA1A2E98EDA}"/>
              </a:ext>
            </a:extLst>
          </p:cNvPr>
          <p:cNvSpPr txBox="1"/>
          <p:nvPr/>
        </p:nvSpPr>
        <p:spPr>
          <a:xfrm>
            <a:off x="1350160" y="3740662"/>
            <a:ext cx="70188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Đáp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án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: Xe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đạp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, xe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máy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điện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, ô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tô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điện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pic>
        <p:nvPicPr>
          <p:cNvPr id="8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CD3A9C00-A8EE-3E78-4D2C-108D020EB5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596" y="4914345"/>
            <a:ext cx="1062702" cy="1086406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15EA5CBC-0A1C-5FA0-A952-2821C1A088B6}"/>
              </a:ext>
            </a:extLst>
          </p:cNvPr>
          <p:cNvSpPr/>
          <p:nvPr/>
        </p:nvSpPr>
        <p:spPr>
          <a:xfrm>
            <a:off x="2259562" y="1409171"/>
            <a:ext cx="3600254" cy="1825897"/>
          </a:xfrm>
          <a:prstGeom prst="wedgeEllipseCallout">
            <a:avLst>
              <a:gd name="adj1" fmla="val 41785"/>
              <a:gd name="adj2" fmla="val 46006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4E6027-C1F0-659E-251B-D2890179C850}"/>
              </a:ext>
            </a:extLst>
          </p:cNvPr>
          <p:cNvSpPr txBox="1"/>
          <p:nvPr/>
        </p:nvSpPr>
        <p:spPr>
          <a:xfrm>
            <a:off x="2422815" y="1831410"/>
            <a:ext cx="3273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Em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2247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477" y="1107969"/>
            <a:ext cx="8371046" cy="2134553"/>
          </a:xfrm>
          <a:prstGeom prst="rect">
            <a:avLst/>
          </a:prstGeom>
        </p:spPr>
      </p:pic>
      <p:pic>
        <p:nvPicPr>
          <p:cNvPr id="8" name="图片 7" descr="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27307"/>
            <a:ext cx="9144000" cy="873443"/>
          </a:xfrm>
          <a:prstGeom prst="rect">
            <a:avLst/>
          </a:prstGeom>
        </p:spPr>
      </p:pic>
      <p:pic>
        <p:nvPicPr>
          <p:cNvPr id="7" name="Picture 6" descr="A green and white logo&#10;&#10;Description automatically generated">
            <a:extLst>
              <a:ext uri="{FF2B5EF4-FFF2-40B4-BE49-F238E27FC236}">
                <a16:creationId xmlns:a16="http://schemas.microsoft.com/office/drawing/2014/main" id="{8A324ACD-452E-B02F-252F-A89B83A3AB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57586"/>
            <a:ext cx="1214177" cy="1265864"/>
          </a:xfrm>
          <a:prstGeom prst="rect">
            <a:avLst/>
          </a:prstGeom>
        </p:spPr>
      </p:pic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B5DAC179-7B16-63F5-9220-F03BBDA5FA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901" y="1061579"/>
            <a:ext cx="2286198" cy="6447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F498AB-F82D-F947-DC42-9047F95A24BB}"/>
              </a:ext>
            </a:extLst>
          </p:cNvPr>
          <p:cNvSpPr txBox="1"/>
          <p:nvPr/>
        </p:nvSpPr>
        <p:spPr>
          <a:xfrm>
            <a:off x="1499551" y="1894642"/>
            <a:ext cx="6144898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342917">
              <a:lnSpc>
                <a:spcPts val="3600"/>
              </a:lnSpc>
              <a:spcBef>
                <a:spcPct val="0"/>
              </a:spcBef>
              <a:defRPr/>
            </a:pPr>
            <a:r>
              <a:rPr lang="en-US" sz="3300" b="1" spc="-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300" b="1" spc="-7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lang="en-US" sz="3300" b="1" spc="-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300" b="1" spc="-7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spc="-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300" b="1" spc="-7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spc="-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300" b="1" spc="-7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spc="-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300" b="1" spc="-7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xe </a:t>
            </a:r>
            <a:r>
              <a:rPr lang="en-US" sz="3300" b="1" spc="-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300" b="1" spc="-7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spc="-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300" b="1" spc="-7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spc="-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300" b="1" spc="-7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pin (</a:t>
            </a:r>
            <a:r>
              <a:rPr lang="en-US" sz="3300" b="1" spc="-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300" b="1" spc="-7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10" name="Picture 9" descr="A toy truck with batteries and wires&#10;&#10;Description automatically generated">
            <a:extLst>
              <a:ext uri="{FF2B5EF4-FFF2-40B4-BE49-F238E27FC236}">
                <a16:creationId xmlns:a16="http://schemas.microsoft.com/office/drawing/2014/main" id="{E1093782-4080-E6C5-ADD3-8A38ADB13B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3297434" cy="25015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A close-up of a toy&#10;&#10;Description automatically generated">
            <a:extLst>
              <a:ext uri="{FF2B5EF4-FFF2-40B4-BE49-F238E27FC236}">
                <a16:creationId xmlns:a16="http://schemas.microsoft.com/office/drawing/2014/main" id="{ECFEB688-EBB7-C7FD-EB7C-5AB8812248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" t="6990" r="45735" b="18077"/>
          <a:stretch/>
        </p:blipFill>
        <p:spPr>
          <a:xfrm>
            <a:off x="1214178" y="3403109"/>
            <a:ext cx="2773510" cy="25976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93767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883086" y="1254292"/>
            <a:ext cx="7377830" cy="4620288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buClr>
                <a:srgbClr val="000000"/>
              </a:buClr>
              <a:defRPr/>
            </a:pPr>
            <a:endParaRPr lang="en-US" sz="1400" kern="0">
              <a:solidFill>
                <a:srgbClr val="D6F4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C52005-AD9F-B65B-7388-4C920FAAB0FA}"/>
              </a:ext>
            </a:extLst>
          </p:cNvPr>
          <p:cNvSpPr txBox="1"/>
          <p:nvPr/>
        </p:nvSpPr>
        <p:spPr>
          <a:xfrm>
            <a:off x="1415846" y="3297856"/>
            <a:ext cx="6845068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89535" lvl="2" indent="-457200" algn="just" defTabSz="685800">
              <a:spcBef>
                <a:spcPts val="600"/>
              </a:spcBef>
              <a:spcAft>
                <a:spcPts val="600"/>
              </a:spcAft>
              <a:buSzPts val="1200"/>
              <a:buFont typeface="Wingdings" panose="05000000000000000000" pitchFamily="2" charset="2"/>
              <a:buChar char="ü"/>
              <a:defRPr/>
            </a:pPr>
            <a:r>
              <a:rPr lang="en-US" sz="3300" dirty="0" err="1">
                <a:solidFill>
                  <a:srgbClr val="005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300" dirty="0">
                <a:solidFill>
                  <a:srgbClr val="005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5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300" dirty="0">
                <a:solidFill>
                  <a:srgbClr val="005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5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300" dirty="0">
                <a:solidFill>
                  <a:srgbClr val="005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5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solidFill>
                  <a:srgbClr val="005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5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300" dirty="0">
                <a:solidFill>
                  <a:srgbClr val="005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5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300" dirty="0">
                <a:solidFill>
                  <a:srgbClr val="005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5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300" dirty="0">
                <a:solidFill>
                  <a:srgbClr val="005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5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300" dirty="0">
                <a:solidFill>
                  <a:srgbClr val="005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5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300" dirty="0">
                <a:solidFill>
                  <a:srgbClr val="005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xe </a:t>
            </a:r>
            <a:r>
              <a:rPr lang="en-US" sz="3300" dirty="0" err="1">
                <a:solidFill>
                  <a:srgbClr val="005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300" dirty="0">
                <a:solidFill>
                  <a:srgbClr val="005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5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300" dirty="0">
                <a:solidFill>
                  <a:srgbClr val="005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5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300" dirty="0">
                <a:solidFill>
                  <a:srgbClr val="005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pin.</a:t>
            </a:r>
          </a:p>
          <a:p>
            <a:pPr marL="457200" marR="89535" lvl="2" indent="-457200" algn="just" defTabSz="685800">
              <a:spcBef>
                <a:spcPts val="600"/>
              </a:spcBef>
              <a:spcAft>
                <a:spcPts val="600"/>
              </a:spcAft>
              <a:buSzPts val="1200"/>
              <a:buFont typeface="Wingdings" panose="05000000000000000000" pitchFamily="2" charset="2"/>
              <a:buChar char="ü"/>
              <a:defRPr/>
            </a:pPr>
            <a:r>
              <a:rPr lang="en-US" sz="3300" dirty="0" err="1">
                <a:solidFill>
                  <a:srgbClr val="005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300" dirty="0">
                <a:solidFill>
                  <a:srgbClr val="005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5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300" dirty="0">
                <a:solidFill>
                  <a:srgbClr val="005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5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solidFill>
                  <a:srgbClr val="005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5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300" dirty="0">
                <a:solidFill>
                  <a:srgbClr val="005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5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300" dirty="0">
                <a:solidFill>
                  <a:srgbClr val="005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5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300" dirty="0">
                <a:solidFill>
                  <a:srgbClr val="005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5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300" dirty="0">
                <a:solidFill>
                  <a:srgbClr val="00587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7E2A4F45-1037-BABC-F405-1B77E8D05D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75"/>
          <a:stretch/>
        </p:blipFill>
        <p:spPr>
          <a:xfrm>
            <a:off x="2053705" y="1526476"/>
            <a:ext cx="4766725" cy="19025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99EE7A-ED51-CE9C-B668-53CE15FB32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2994" y="1798432"/>
            <a:ext cx="3388146" cy="60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128276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99" y="1023626"/>
            <a:ext cx="5937776" cy="3703541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62776" y="2875397"/>
            <a:ext cx="6614160" cy="33070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4B1096-1C68-22E0-65C0-77E4FB2E7CAC}"/>
              </a:ext>
            </a:extLst>
          </p:cNvPr>
          <p:cNvSpPr txBox="1"/>
          <p:nvPr/>
        </p:nvSpPr>
        <p:spPr>
          <a:xfrm rot="21236281">
            <a:off x="478632" y="2021402"/>
            <a:ext cx="517921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42900" algn="ctr" defTabSz="685800">
              <a:defRPr/>
            </a:pPr>
            <a:r>
              <a:rPr lang="vi-VN" sz="405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+mj-lt"/>
                <a:cs typeface="Calibri" panose="020F0502020204030204" pitchFamily="34" charset="0"/>
              </a:rPr>
              <a:t>Hoạt động 1: Tìm hiểu sản phẩm mẫu</a:t>
            </a:r>
            <a:endParaRPr lang="en-US" sz="405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382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377</TotalTime>
  <Words>412</Words>
  <Application>Microsoft Office PowerPoint</Application>
  <PresentationFormat>On-screen Show (4:3)</PresentationFormat>
  <Paragraphs>40</Paragraphs>
  <Slides>19</Slides>
  <Notes>10</Notes>
  <HiddenSlides>0</HiddenSlides>
  <MMClips>12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9" baseType="lpstr">
      <vt:lpstr>Satisfy</vt:lpstr>
      <vt:lpstr>Calibri</vt:lpstr>
      <vt:lpstr>#9Slide07 HoneyCream</vt:lpstr>
      <vt:lpstr>Calibri Light</vt:lpstr>
      <vt:lpstr>Public Sans</vt:lpstr>
      <vt:lpstr>SVN-Ready</vt:lpstr>
      <vt:lpstr>Aptos</vt:lpstr>
      <vt:lpstr>等线</vt:lpstr>
      <vt:lpstr>字魂59号-创粗黑</vt:lpstr>
      <vt:lpstr>SVN-Newton</vt:lpstr>
      <vt:lpstr>Georgia</vt:lpstr>
      <vt:lpstr>Arial</vt:lpstr>
      <vt:lpstr>Wingdings</vt:lpstr>
      <vt:lpstr>Times New Roman</vt:lpstr>
      <vt:lpstr>Office Theme</vt:lpstr>
      <vt:lpstr>第一PPT，www.1ppt.com</vt:lpstr>
      <vt:lpstr>1_Office 主题​​</vt:lpstr>
      <vt:lpstr>Castaway in a Desert Island by Slidesgo</vt:lpstr>
      <vt:lpstr>1_Office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Ngô Thị Dịu</cp:lastModifiedBy>
  <cp:revision>51</cp:revision>
  <dcterms:created xsi:type="dcterms:W3CDTF">2018-03-14T16:45:16Z</dcterms:created>
  <dcterms:modified xsi:type="dcterms:W3CDTF">2024-07-02T01:45:21Z</dcterms:modified>
</cp:coreProperties>
</file>