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1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397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894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283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5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51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56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62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23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xmlns="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7414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3E5FFB-AD70-4D05-AC2D-AF5C036FAB8F}"/>
              </a:ext>
            </a:extLst>
          </p:cNvPr>
          <p:cNvSpPr txBox="1"/>
          <p:nvPr/>
        </p:nvSpPr>
        <p:spPr>
          <a:xfrm>
            <a:off x="5300753" y="61451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02FB0-B6F8-41C5-AC87-BDB22F64D7A3}"/>
              </a:ext>
            </a:extLst>
          </p:cNvPr>
          <p:cNvSpPr txBox="1"/>
          <p:nvPr/>
        </p:nvSpPr>
        <p:spPr>
          <a:xfrm>
            <a:off x="5197355" y="7192493"/>
            <a:ext cx="8747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xmlns="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687675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xmlns="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xmlns="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xmlns="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xmlns="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xmlns="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96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44000" y="327080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6862" y="5963218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7A73AD-B270-491C-B8E3-651D8A2088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21C9EE6-6FE0-44B6-A493-06E202FF9C0E}"/>
              </a:ext>
            </a:extLst>
          </p:cNvPr>
          <p:cNvSpPr txBox="1"/>
          <p:nvPr/>
        </p:nvSpPr>
        <p:spPr>
          <a:xfrm>
            <a:off x="10747633" y="3935073"/>
            <a:ext cx="64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8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xmlns="" id="{8A53634C-D02F-42A6-82A0-8BC47BCEEB87}"/>
              </a:ext>
            </a:extLst>
          </p:cNvPr>
          <p:cNvSpPr txBox="1"/>
          <p:nvPr/>
        </p:nvSpPr>
        <p:spPr>
          <a:xfrm>
            <a:off x="5884695" y="4188098"/>
            <a:ext cx="10465249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5B044250-E8DB-4171-979B-216464F5DE8D}"/>
              </a:ext>
            </a:extLst>
          </p:cNvPr>
          <p:cNvSpPr txBox="1"/>
          <p:nvPr/>
        </p:nvSpPr>
        <p:spPr>
          <a:xfrm>
            <a:off x="5969695" y="6371108"/>
            <a:ext cx="8820095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xmlns="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xmlns="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xmlns="" id="{9266897C-EF96-453F-8A38-23745DCADE56}"/>
              </a:ext>
            </a:extLst>
          </p:cNvPr>
          <p:cNvSpPr txBox="1"/>
          <p:nvPr/>
        </p:nvSpPr>
        <p:spPr>
          <a:xfrm>
            <a:off x="5944297" y="3267677"/>
            <a:ext cx="10465249" cy="1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xmlns="" id="{A85690F8-A5C1-4ED9-9130-40BE8F2444E6}"/>
              </a:ext>
            </a:extLst>
          </p:cNvPr>
          <p:cNvSpPr txBox="1"/>
          <p:nvPr/>
        </p:nvSpPr>
        <p:spPr>
          <a:xfrm>
            <a:off x="6167085" y="5533969"/>
            <a:ext cx="8968484" cy="240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/>
              <a:t>c</a:t>
            </a:r>
            <a:r>
              <a:rPr lang="vi-VN" sz="2400" dirty="0" err="1">
                <a:latin typeface="+mj-lt"/>
              </a:rPr>
              <a:t>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phẩm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theo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album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trò</a:t>
            </a:r>
            <a:r>
              <a:rPr lang="vi-VN" sz="2400" dirty="0">
                <a:latin typeface="+mj-lt"/>
              </a:rPr>
              <a:t> chơi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279180" y="3708650"/>
            <a:ext cx="10698326" cy="1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xmlns="" id="{2C211B8F-6018-4C15-905A-97764505AECF}"/>
              </a:ext>
            </a:extLst>
          </p:cNvPr>
          <p:cNvSpPr txBox="1"/>
          <p:nvPr/>
        </p:nvSpPr>
        <p:spPr>
          <a:xfrm>
            <a:off x="4188311" y="4901928"/>
            <a:ext cx="10698326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2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D829F0-3148-4AEF-B47C-DF5858736C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514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1" y="2385014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76" y="3858264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21C240-3BF8-4CF0-AD36-92573DC972E7}"/>
              </a:ext>
            </a:extLst>
          </p:cNvPr>
          <p:cNvSpPr txBox="1"/>
          <p:nvPr/>
        </p:nvSpPr>
        <p:spPr>
          <a:xfrm>
            <a:off x="2716753" y="2540870"/>
            <a:ext cx="261733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858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Paytone One</vt:lpstr>
      <vt:lpstr>Calibri</vt:lpstr>
      <vt:lpstr>Times New Roman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22</cp:revision>
  <dcterms:modified xsi:type="dcterms:W3CDTF">2025-09-09T01:32:28Z</dcterms:modified>
</cp:coreProperties>
</file>