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56" r:id="rId6"/>
    <p:sldId id="257" r:id="rId7"/>
    <p:sldId id="264" r:id="rId8"/>
    <p:sldId id="266" r:id="rId9"/>
    <p:sldId id="267" r:id="rId10"/>
    <p:sldId id="268" r:id="rId11"/>
    <p:sldId id="269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3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2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6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1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7FD8-920B-4B73-A61A-12863A78C755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C32D-0A5D-4EF3-895E-431851308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7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gi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12" Type="http://schemas.openxmlformats.org/officeDocument/2006/relationships/image" Target="../media/image5.gif"/><Relationship Id="rId17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openxmlformats.org/officeDocument/2006/relationships/image" Target="../media/image8.gif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slide" Target="slide14.xml"/><Relationship Id="rId5" Type="http://schemas.openxmlformats.org/officeDocument/2006/relationships/slide" Target="slide12.xml"/><Relationship Id="rId15" Type="http://schemas.openxmlformats.org/officeDocument/2006/relationships/image" Target="../media/image7.gif"/><Relationship Id="rId10" Type="http://schemas.openxmlformats.org/officeDocument/2006/relationships/image" Target="../media/image4.gif"/><Relationship Id="rId4" Type="http://schemas.openxmlformats.org/officeDocument/2006/relationships/image" Target="../media/image1.gif"/><Relationship Id="rId9" Type="http://schemas.openxmlformats.org/officeDocument/2006/relationships/slide" Target="slide13.xml"/><Relationship Id="rId1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Relationship Id="rId27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35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Relationship Id="rId27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microsoft.com/office/2007/relationships/hdphoto" Target="../media/hdphoto11.wdp"/><Relationship Id="rId3" Type="http://schemas.openxmlformats.org/officeDocument/2006/relationships/image" Target="../media/image21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1.xml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9" y="3689518"/>
            <a:ext cx="2939574" cy="2977724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5" y="-53015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pic>
        <p:nvPicPr>
          <p:cNvPr id="10" name="con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81" y="2060094"/>
            <a:ext cx="1897284" cy="1897284"/>
          </a:xfrm>
          <a:prstGeom prst="rect">
            <a:avLst/>
          </a:prstGeom>
        </p:spPr>
      </p:pic>
      <p:pic>
        <p:nvPicPr>
          <p:cNvPr id="11" name="con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45" flipH="1">
            <a:off x="9352018" y="132755"/>
            <a:ext cx="3218896" cy="1535823"/>
          </a:xfrm>
          <a:prstGeom prst="rect">
            <a:avLst/>
          </a:prstGeom>
        </p:spPr>
      </p:pic>
      <p:pic>
        <p:nvPicPr>
          <p:cNvPr id="19" name="con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10122878" y="4165993"/>
            <a:ext cx="2503391" cy="1806622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3405367" y="3016026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2"/>
          <p:cNvSpPr/>
          <p:nvPr/>
        </p:nvSpPr>
        <p:spPr>
          <a:xfrm>
            <a:off x="5586741" y="2490744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7839868" y="3006347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" y="1944152"/>
            <a:ext cx="1537128" cy="149155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42" y="0"/>
            <a:ext cx="1582382" cy="158238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62" y="-153310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13752" y="1214106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cap="none" spc="0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4" y="-69740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LUYỆN TẬP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75703" y="1314412"/>
            <a:ext cx="895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LẮP MÔ HÌNH THEO MẪU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/>
          <a:srcRect l="58094" t="41915" b="13244"/>
          <a:stretch/>
        </p:blipFill>
        <p:spPr>
          <a:xfrm>
            <a:off x="4357056" y="1932656"/>
            <a:ext cx="3819549" cy="22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4" y="-69740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40848" y="913131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VẬN DỤNG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67339" y="1285461"/>
            <a:ext cx="6627791" cy="40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1905000"/>
            <a:ext cx="71361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Đâu </a:t>
            </a:r>
            <a:r>
              <a:rPr lang="vi-VN" sz="3200" b="1" dirty="0">
                <a:latin typeface="+mj-lt"/>
              </a:rPr>
              <a:t>không phải </a:t>
            </a:r>
            <a:r>
              <a:rPr lang="vi-VN" sz="3200" dirty="0">
                <a:latin typeface="+mj-lt"/>
              </a:rPr>
              <a:t>là một trong những bước lắp ráp mô hình điện mặt trời?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1730158" y="3527498"/>
            <a:ext cx="7650841" cy="496893"/>
            <a:chOff x="197760" y="3700099"/>
            <a:chExt cx="4921892" cy="4968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97760" y="3700099"/>
              <a:ext cx="4921892" cy="4968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74969" y="3759423"/>
              <a:ext cx="2847444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pin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LED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1789651" y="4093800"/>
            <a:ext cx="7416560" cy="582870"/>
            <a:chOff x="3062749" y="4241584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062749" y="4241584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94468" y="4453996"/>
              <a:ext cx="1575423" cy="6826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811374" y="4724401"/>
            <a:ext cx="7251102" cy="581231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96315" y="4960545"/>
              <a:ext cx="1349100" cy="6846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LED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824218" y="5351157"/>
            <a:ext cx="7267623" cy="592079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87302" y="4973594"/>
              <a:ext cx="1243916" cy="6720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22311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9766" y="1981201"/>
            <a:ext cx="72330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1944570" y="4645918"/>
            <a:ext cx="7694685" cy="786180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825898" y="3760878"/>
              <a:ext cx="1598749" cy="8013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err="1"/>
                <a:t>Độ</a:t>
              </a:r>
              <a:r>
                <a:rPr lang="en-US" sz="1600" dirty="0"/>
                <a:t> </a:t>
              </a:r>
              <a:r>
                <a:rPr lang="en-US" sz="1600" dirty="0" err="1"/>
                <a:t>sáng</a:t>
              </a:r>
              <a:r>
                <a:rPr lang="en-US" sz="1600" dirty="0"/>
                <a:t> </a:t>
              </a:r>
              <a:r>
                <a:rPr lang="en-US" sz="1600" dirty="0" err="1"/>
                <a:t>đèn</a:t>
              </a:r>
              <a:r>
                <a:rPr lang="en-US" sz="1600" dirty="0"/>
                <a:t> LED </a:t>
              </a:r>
              <a:r>
                <a:rPr lang="en-US" sz="1600" dirty="0" err="1"/>
                <a:t>thay</a:t>
              </a:r>
              <a:r>
                <a:rPr lang="en-US" sz="1600" dirty="0"/>
                <a:t> </a:t>
              </a:r>
              <a:r>
                <a:rPr lang="en-US" sz="1600" dirty="0" err="1"/>
                <a:t>đổi</a:t>
              </a:r>
              <a:r>
                <a:rPr lang="en-US" sz="1600" dirty="0"/>
                <a:t> </a:t>
              </a:r>
              <a:r>
                <a:rPr lang="en-US" sz="1600" dirty="0" err="1"/>
                <a:t>khi</a:t>
              </a:r>
              <a:r>
                <a:rPr lang="en-US" sz="1600" dirty="0"/>
                <a:t> </a:t>
              </a:r>
              <a:r>
                <a:rPr lang="en-US" sz="1600" dirty="0" err="1"/>
                <a:t>độ</a:t>
              </a:r>
              <a:r>
                <a:rPr lang="en-US" sz="1600" dirty="0"/>
                <a:t> </a:t>
              </a:r>
              <a:r>
                <a:rPr lang="en-US" sz="1600" dirty="0" err="1" smtClean="0"/>
                <a:t>sáng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 </a:t>
              </a:r>
              <a:r>
                <a:rPr lang="en-US" sz="1600" dirty="0" err="1"/>
                <a:t>chiếu</a:t>
              </a:r>
              <a:r>
                <a:rPr lang="en-US" sz="1600" dirty="0"/>
                <a:t> </a:t>
              </a:r>
              <a:r>
                <a:rPr lang="en-US" sz="1600" dirty="0" err="1"/>
                <a:t>vào</a:t>
              </a:r>
              <a:r>
                <a:rPr lang="en-US" sz="1600" dirty="0"/>
                <a:t> </a:t>
              </a:r>
              <a:r>
                <a:rPr lang="en-US" sz="1600" dirty="0" err="1"/>
                <a:t>tấm</a:t>
              </a:r>
              <a:r>
                <a:rPr lang="en-US" sz="1600" dirty="0"/>
                <a:t> pin </a:t>
              </a:r>
              <a:r>
                <a:rPr lang="en-US" sz="1600" dirty="0" err="1"/>
                <a:t>thay</a:t>
              </a:r>
              <a:r>
                <a:rPr lang="en-US" sz="1600" dirty="0"/>
                <a:t> </a:t>
              </a:r>
              <a:r>
                <a:rPr lang="en-US" sz="1600" dirty="0" err="1"/>
                <a:t>đổi</a:t>
              </a:r>
              <a:r>
                <a:rPr lang="en-US" sz="1600" dirty="0"/>
                <a:t>.</a:t>
              </a:r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1944570" y="4031870"/>
            <a:ext cx="7694685" cy="6746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95940" y="3836817"/>
              <a:ext cx="1171863" cy="5898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mối</a:t>
              </a:r>
              <a:r>
                <a:rPr lang="en-US" dirty="0"/>
                <a:t> </a:t>
              </a:r>
              <a:r>
                <a:rPr lang="en-US" dirty="0" err="1"/>
                <a:t>ghép</a:t>
              </a:r>
              <a:r>
                <a:rPr lang="en-US" dirty="0"/>
                <a:t> </a:t>
              </a:r>
              <a:r>
                <a:rPr lang="en-US" dirty="0" err="1"/>
                <a:t>chắc</a:t>
              </a:r>
              <a:r>
                <a:rPr lang="en-US" dirty="0"/>
                <a:t> </a:t>
              </a:r>
              <a:r>
                <a:rPr lang="en-US" dirty="0" err="1"/>
                <a:t>chắn</a:t>
              </a:r>
              <a:r>
                <a:rPr lang="en-US" dirty="0"/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922344" y="3409235"/>
            <a:ext cx="7755056" cy="662721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09620" y="4987482"/>
              <a:ext cx="1160258" cy="60043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/>
                <a:t>Đúng</a:t>
              </a:r>
              <a:r>
                <a:rPr lang="en-US" dirty="0"/>
                <a:t> </a:t>
              </a:r>
              <a:r>
                <a:rPr lang="en-US" dirty="0" err="1"/>
                <a:t>và</a:t>
              </a:r>
              <a:r>
                <a:rPr lang="en-US" dirty="0"/>
                <a:t> </a:t>
              </a:r>
              <a:r>
                <a:rPr lang="en-US" dirty="0" err="1"/>
                <a:t>đủ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phận</a:t>
              </a:r>
              <a:r>
                <a:rPr lang="en-US" dirty="0"/>
                <a:t>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1851539" y="5395054"/>
            <a:ext cx="7957034" cy="662918"/>
            <a:chOff x="4707116" y="4806539"/>
            <a:chExt cx="3616989" cy="11081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903575" y="4834267"/>
              <a:ext cx="1465849" cy="10804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 err="1"/>
                <a:t>Đèn</a:t>
              </a:r>
              <a:r>
                <a:rPr lang="en-US" dirty="0"/>
                <a:t> LED </a:t>
              </a:r>
              <a:r>
                <a:rPr lang="en-US" dirty="0" err="1"/>
                <a:t>không</a:t>
              </a:r>
              <a:r>
                <a:rPr lang="en-US" dirty="0"/>
                <a:t> </a:t>
              </a:r>
              <a:r>
                <a:rPr lang="en-US" dirty="0" err="1"/>
                <a:t>phát</a:t>
              </a:r>
              <a:r>
                <a:rPr lang="en-US" dirty="0"/>
                <a:t> </a:t>
              </a:r>
              <a:r>
                <a:rPr lang="en-US" dirty="0" err="1"/>
                <a:t>sáng</a:t>
              </a:r>
              <a:r>
                <a:rPr lang="en-US" dirty="0"/>
                <a:t> </a:t>
              </a:r>
              <a:r>
                <a:rPr lang="en-US" dirty="0" err="1"/>
                <a:t>khi</a:t>
              </a:r>
              <a:r>
                <a:rPr lang="en-US" dirty="0"/>
                <a:t> </a:t>
              </a:r>
              <a:r>
                <a:rPr lang="en-US" dirty="0" err="1"/>
                <a:t>có</a:t>
              </a:r>
              <a:r>
                <a:rPr lang="en-US" dirty="0"/>
                <a:t> </a:t>
              </a:r>
              <a:endParaRPr lang="en-US" dirty="0" smtClean="0"/>
            </a:p>
            <a:p>
              <a:pPr algn="ctr"/>
              <a:r>
                <a:rPr lang="en-US" dirty="0" err="1" smtClean="0"/>
                <a:t>ánh</a:t>
              </a:r>
              <a:r>
                <a:rPr lang="en-US" dirty="0" smtClean="0"/>
                <a:t> </a:t>
              </a:r>
              <a:r>
                <a:rPr lang="en-US" dirty="0" err="1"/>
                <a:t>sáng</a:t>
              </a:r>
              <a:r>
                <a:rPr lang="en-US" dirty="0"/>
                <a:t> </a:t>
              </a:r>
              <a:r>
                <a:rPr lang="en-US" dirty="0" err="1"/>
                <a:t>chiếu</a:t>
              </a:r>
              <a:r>
                <a:rPr lang="en-US" dirty="0"/>
                <a:t> </a:t>
              </a:r>
              <a:r>
                <a:rPr lang="en-US" dirty="0" err="1"/>
                <a:t>vào</a:t>
              </a:r>
              <a:r>
                <a:rPr lang="en-US" dirty="0"/>
                <a:t> </a:t>
              </a:r>
              <a:r>
                <a:rPr lang="en-US" dirty="0" err="1"/>
                <a:t>tấm</a:t>
              </a:r>
              <a:r>
                <a:rPr lang="en-US" dirty="0"/>
                <a:t> pin.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5249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9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9702" y="1981201"/>
            <a:ext cx="53932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sáng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: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2139772" y="3999373"/>
            <a:ext cx="7191185" cy="767979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54916" y="3783867"/>
              <a:ext cx="1731847" cy="7551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dirty="0">
                  <a:latin typeface="+mj-lt"/>
                </a:rPr>
                <a:t>Nguồn năng lượng sinh ra từ gió.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088193" y="4724400"/>
            <a:ext cx="7359695" cy="676672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18097" y="3729126"/>
              <a:ext cx="1470703" cy="58805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dirty="0"/>
                <a:t>Nguồn năng lượng tự nhiên.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088193" y="3477161"/>
            <a:ext cx="7294345" cy="53340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410344" y="4836321"/>
              <a:ext cx="2589983" cy="746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dirty="0">
                  <a:latin typeface="+mj-lt"/>
                </a:rPr>
                <a:t>Nguồn năng lượng sinh ra từ vỏ Trái Đất.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2126001" y="5371166"/>
            <a:ext cx="7321887" cy="550387"/>
            <a:chOff x="4631380" y="5165491"/>
            <a:chExt cx="3616989" cy="5503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631380" y="5165491"/>
              <a:ext cx="3616989" cy="55038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84582" y="5217068"/>
              <a:ext cx="161863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dirty="0"/>
                <a:t>Nguồn năng lượng tái tạo.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17887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Biến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đổi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năng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lượng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năng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lượng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3693" y="1022385"/>
            <a:ext cx="84689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Pin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Không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857" y="674365"/>
            <a:ext cx="96948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4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Cao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6361" y="727749"/>
            <a:ext cx="86597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4302537"/>
            <a:ext cx="12658374" cy="2919953"/>
          </a:xfrm>
          <a:prstGeom prst="rect">
            <a:avLst/>
          </a:prstGeom>
        </p:spPr>
      </p:pic>
      <p:pic>
        <p:nvPicPr>
          <p:cNvPr id="5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91" y="798865"/>
            <a:ext cx="1664763" cy="15122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440449"/>
            <a:ext cx="6965576" cy="2010675"/>
            <a:chOff x="0" y="-67283"/>
            <a:chExt cx="7315200" cy="23470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-67283"/>
              <a:ext cx="7315200" cy="234704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233129"/>
              <a:ext cx="6818019" cy="700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/>
              <a:r>
                <a:rPr lang="en-US" sz="3300" b="1" dirty="0" smtClean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PHẦN II: THỦ CÔNG KĨ THUẬT </a:t>
              </a:r>
              <a:endParaRPr lang="vi-VN" sz="3300" b="1" dirty="0">
                <a:solidFill>
                  <a:schemeClr val="bg1"/>
                </a:solidFill>
                <a:latin typeface="SVN-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2176" y="2425276"/>
            <a:ext cx="7310242" cy="1940925"/>
            <a:chOff x="1055313" y="1366069"/>
            <a:chExt cx="7632065" cy="1940925"/>
          </a:xfrm>
        </p:grpSpPr>
        <p:sp>
          <p:nvSpPr>
            <p:cNvPr id="10" name="Rectangle: Rounded Corners 25"/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64463" y="2088107"/>
              <a:ext cx="1039905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4400" b="1" dirty="0" smtClean="0">
                  <a:latin typeface="UVF Salome" panose="02000503040000020003" pitchFamily="50" charset="0"/>
                  <a:cs typeface="Times New Roman" panose="02020603050405020304" pitchFamily="18" charset="0"/>
                </a:rPr>
                <a:t>9</a:t>
              </a:r>
              <a:endParaRPr 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18899" y="2073831"/>
              <a:ext cx="5518785" cy="658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altLang="vi-VN" sz="28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MÔ HÌNH ĐIỆN MẶT TRỜI </a:t>
              </a:r>
              <a:endParaRPr lang="en-US" altLang="vi-VN" sz="28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sp>
        <p:nvSpPr>
          <p:cNvPr id="16" name="Text Box 2"/>
          <p:cNvSpPr txBox="1"/>
          <p:nvPr/>
        </p:nvSpPr>
        <p:spPr>
          <a:xfrm>
            <a:off x="8489575" y="80010"/>
            <a:ext cx="3702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r>
              <a:rPr lang="vi-VN" sz="4000" dirty="0" smtClean="0">
                <a:solidFill>
                  <a:schemeClr val="bg1"/>
                </a:solidFill>
                <a:highlight>
                  <a:srgbClr val="8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solidFill>
                <a:schemeClr val="bg1"/>
              </a:solidFill>
              <a:highlight>
                <a:srgbClr val="8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ACC0C2-74BD-5955-71C0-AD89819C8865}"/>
              </a:ext>
            </a:extLst>
          </p:cNvPr>
          <p:cNvGrpSpPr/>
          <p:nvPr/>
        </p:nvGrpSpPr>
        <p:grpSpPr>
          <a:xfrm>
            <a:off x="838200" y="702365"/>
            <a:ext cx="10187609" cy="5897218"/>
            <a:chOff x="2549133" y="1118856"/>
            <a:chExt cx="7377830" cy="4620288"/>
          </a:xfrm>
        </p:grpSpPr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4F572D48-B9C2-CF9E-2325-1960165FA20F}"/>
                </a:ext>
              </a:extLst>
            </p:cNvPr>
            <p:cNvSpPr/>
            <p:nvPr/>
          </p:nvSpPr>
          <p:spPr>
            <a:xfrm>
              <a:off x="2549133" y="1118856"/>
              <a:ext cx="7377830" cy="4620288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1400" kern="0">
                <a:solidFill>
                  <a:srgbClr val="D6F4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B48585-1676-B95D-F719-FB7ED7994896}"/>
                </a:ext>
              </a:extLst>
            </p:cNvPr>
            <p:cNvGrpSpPr/>
            <p:nvPr/>
          </p:nvGrpSpPr>
          <p:grpSpPr>
            <a:xfrm>
              <a:off x="3854686" y="1118856"/>
              <a:ext cx="4766725" cy="1902524"/>
              <a:chOff x="3568606" y="1007861"/>
              <a:chExt cx="4766725" cy="1902524"/>
            </a:xfrm>
          </p:grpSpPr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0AFFE0E4-4452-4ADA-D30E-647E480BE6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675"/>
              <a:stretch/>
            </p:blipFill>
            <p:spPr>
              <a:xfrm>
                <a:off x="3568606" y="1007861"/>
                <a:ext cx="4766725" cy="190252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8E7FD15-1573-1B5F-FBF7-362B98956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7133" y="1216536"/>
                <a:ext cx="3389670" cy="603556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ADC5D4-FA1E-326D-60B5-A880B17E02DB}"/>
              </a:ext>
            </a:extLst>
          </p:cNvPr>
          <p:cNvSpPr txBox="1"/>
          <p:nvPr/>
        </p:nvSpPr>
        <p:spPr>
          <a:xfrm>
            <a:off x="1550080" y="3130698"/>
            <a:ext cx="9091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2" indent="-571500" algn="just">
              <a:buFontTx/>
              <a:buChar char="-"/>
            </a:pP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Biết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được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mô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hình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điện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năng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lượng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mặt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trời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gồm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những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bộ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phận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nào</a:t>
            </a:r>
            <a:r>
              <a:rPr lang="vi-VN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endParaRPr lang="en-US" sz="3600" dirty="0" smtClean="0">
              <a:solidFill>
                <a:srgbClr val="0E00DC"/>
              </a:solidFill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571500" lvl="2" indent="-571500" algn="just">
              <a:buFontTx/>
              <a:buChar char="-"/>
            </a:pP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Lắp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ráp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được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mô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hình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mặt</a:t>
            </a:r>
            <a:r>
              <a:rPr lang="en-US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trời</a:t>
            </a:r>
            <a:r>
              <a:rPr lang="vi-VN" sz="3600" dirty="0" smtClean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endParaRPr lang="en-US" sz="3600" dirty="0" smtClean="0">
              <a:solidFill>
                <a:srgbClr val="0E00DC"/>
              </a:solidFill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232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2" y="-129475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HOẠT ĐỘNG 1: TÌM HIỂU YÊU CẦU SẢN PHẨM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16677" y="1311965"/>
            <a:ext cx="895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Quan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sát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3 </a:t>
            </a:r>
            <a:r>
              <a:rPr lang="en-US" sz="2400" dirty="0" err="1" smtClean="0">
                <a:solidFill>
                  <a:schemeClr val="bg1"/>
                </a:solidFill>
              </a:rPr>
              <a:t>và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cho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mặt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gồm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bộ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chính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nào</a:t>
            </a:r>
            <a:r>
              <a:rPr lang="en-US" sz="2400" dirty="0" smtClean="0">
                <a:solidFill>
                  <a:schemeClr val="bg1"/>
                </a:solidFill>
              </a:rPr>
              <a:t>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79429" y="2086660"/>
            <a:ext cx="3927426" cy="21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2" y="-129475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HOẠT ĐỘNG 1: TÌM HIỂU YÊU CẦU SẢN PHẨM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16677" y="1311965"/>
            <a:ext cx="895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Cho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yêu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cầu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với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sản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mặt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gì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5061" y="1961322"/>
            <a:ext cx="8348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  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Mối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 </a:t>
            </a:r>
            <a:r>
              <a:rPr lang="en-US" dirty="0" err="1" smtClean="0"/>
              <a:t>chắc</a:t>
            </a:r>
            <a:r>
              <a:rPr lang="en-US" dirty="0" smtClean="0"/>
              <a:t> </a:t>
            </a:r>
            <a:r>
              <a:rPr lang="en-US" dirty="0" err="1" smtClean="0"/>
              <a:t>chắn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r>
              <a:rPr lang="en-US" dirty="0" err="1" smtClean="0"/>
              <a:t>gọn</a:t>
            </a:r>
            <a:r>
              <a:rPr lang="en-US" dirty="0" smtClean="0"/>
              <a:t> </a:t>
            </a:r>
            <a:r>
              <a:rPr lang="en-US" dirty="0" err="1" smtClean="0"/>
              <a:t>gàng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Đèn</a:t>
            </a:r>
            <a:r>
              <a:rPr lang="en-US" dirty="0" smtClean="0"/>
              <a:t> Led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ánh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chiếu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tấm</a:t>
            </a:r>
            <a:r>
              <a:rPr lang="en-US" dirty="0" smtClean="0"/>
              <a:t> pin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 Led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chiều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tấm</a:t>
            </a:r>
            <a:r>
              <a:rPr lang="en-US" dirty="0" smtClean="0"/>
              <a:t> pin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2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2" y="-129475"/>
            <a:ext cx="10359956" cy="50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6" y="4749307"/>
            <a:ext cx="2556388" cy="21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6678" y="511502"/>
            <a:ext cx="883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HOẠT ĐỘNG 1: TÌM HIỂU YÊU CẦU SẢN PHẨM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93" y="5011754"/>
            <a:ext cx="2243730" cy="18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785049" y="4879762"/>
            <a:ext cx="1266670" cy="10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Don phong Nobita\L9F-ppLOVFwDdXSY-nobita-shoes-1487143127_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100" y1="12319" x2="56101" y2="55435"/>
                        <a14:foregroundMark x1="63867" y1="13406" x2="42155" y2="31522"/>
                        <a14:foregroundMark x1="62282" y1="11232" x2="40729" y2="29710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17" y="6333542"/>
            <a:ext cx="1026469" cy="3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bbe5680e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848180" y="5651214"/>
            <a:ext cx="101775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n phong Nobita\1 (2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97" y="5962753"/>
            <a:ext cx="601474" cy="6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Untitled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127">
            <a:off x="8012721" y="6059626"/>
            <a:ext cx="632721" cy="5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ết quả hình ảnh cho GỐI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1" y="5736733"/>
            <a:ext cx="2048788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16677" y="1311965"/>
            <a:ext cx="895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Hãy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cho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mỗi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tả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dưới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đây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nói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về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bộ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nào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của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mô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mặt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trong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3?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83991" y="2226763"/>
            <a:ext cx="5271782" cy="201717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742559" y="3758545"/>
            <a:ext cx="2755510" cy="4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Khung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756428" y="1946067"/>
            <a:ext cx="2755510" cy="4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Tấm</a:t>
            </a:r>
            <a:r>
              <a:rPr lang="en-US" dirty="0" smtClean="0"/>
              <a:t> pin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742559" y="2481730"/>
            <a:ext cx="2755510" cy="577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7742559" y="3187636"/>
            <a:ext cx="2755510" cy="44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955773" y="2446071"/>
            <a:ext cx="786786" cy="1555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4" idx="1"/>
          </p:cNvCxnSpPr>
          <p:nvPr/>
        </p:nvCxnSpPr>
        <p:spPr>
          <a:xfrm flipV="1">
            <a:off x="6955773" y="2167381"/>
            <a:ext cx="800655" cy="891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955773" y="2904565"/>
            <a:ext cx="800655" cy="725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6" idx="1"/>
          </p:cNvCxnSpPr>
          <p:nvPr/>
        </p:nvCxnSpPr>
        <p:spPr>
          <a:xfrm flipV="1">
            <a:off x="6924369" y="3408950"/>
            <a:ext cx="818190" cy="592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459</Words>
  <Application>Microsoft Office PowerPoint</Application>
  <PresentationFormat>Widescreen</PresentationFormat>
  <Paragraphs>114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SVN-Adam Gorry</vt:lpstr>
      <vt:lpstr>SVN-Avo</vt:lpstr>
      <vt:lpstr>SVN-SAF</vt:lpstr>
      <vt:lpstr>Symbol</vt:lpstr>
      <vt:lpstr>Tahoma</vt:lpstr>
      <vt:lpstr>Times New Roman</vt:lpstr>
      <vt:lpstr>UTM Avo</vt:lpstr>
      <vt:lpstr>UTM Habano</vt:lpstr>
      <vt:lpstr>UVF Salome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Trang</dc:creator>
  <cp:lastModifiedBy>Huyen Trang</cp:lastModifiedBy>
  <cp:revision>16</cp:revision>
  <dcterms:created xsi:type="dcterms:W3CDTF">2024-08-14T14:09:20Z</dcterms:created>
  <dcterms:modified xsi:type="dcterms:W3CDTF">2024-08-15T08:57:26Z</dcterms:modified>
</cp:coreProperties>
</file>