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75" r:id="rId2"/>
    <p:sldId id="256" r:id="rId3"/>
    <p:sldId id="257" r:id="rId4"/>
    <p:sldId id="258" r:id="rId5"/>
    <p:sldId id="259" r:id="rId6"/>
    <p:sldId id="283" r:id="rId7"/>
    <p:sldId id="3008" r:id="rId8"/>
    <p:sldId id="3005" r:id="rId9"/>
    <p:sldId id="3009" r:id="rId10"/>
    <p:sldId id="3006" r:id="rId11"/>
    <p:sldId id="3010" r:id="rId12"/>
    <p:sldId id="3011" r:id="rId13"/>
    <p:sldId id="2986" r:id="rId14"/>
    <p:sldId id="280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Microsoft YaHei" panose="020B0503020204020204" pitchFamily="34" charset="-122"/>
      <p:regular r:id="rId19"/>
      <p:bold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等线" panose="020B0604020202020204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E00DC"/>
    <a:srgbClr val="010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031F7-07C6-4764-A05E-FCB1F127A7EC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DC31E-BFF1-45C0-B4C0-FAE0A0245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3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15/8/2024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FD4B5E-24F8-6D68-8EBE-E8E1A5CB66F0}"/>
              </a:ext>
            </a:extLst>
          </p:cNvPr>
          <p:cNvGrpSpPr/>
          <p:nvPr/>
        </p:nvGrpSpPr>
        <p:grpSpPr>
          <a:xfrm>
            <a:off x="548639" y="1702191"/>
            <a:ext cx="4134561" cy="2508169"/>
            <a:chOff x="376342" y="228637"/>
            <a:chExt cx="4134561" cy="2508169"/>
          </a:xfrm>
        </p:grpSpPr>
        <p:grpSp>
          <p:nvGrpSpPr>
            <p:cNvPr id="5" name="Group 4"/>
            <p:cNvGrpSpPr/>
            <p:nvPr/>
          </p:nvGrpSpPr>
          <p:grpSpPr>
            <a:xfrm>
              <a:off x="376342" y="228637"/>
              <a:ext cx="4134561" cy="2508169"/>
              <a:chOff x="301091" y="301982"/>
              <a:chExt cx="4134561" cy="25081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>
              <a:off x="846455" y="854710"/>
              <a:ext cx="3533140" cy="9202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40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0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KHỞI ĐỘNG</a:t>
              </a:r>
              <a:endParaRPr lang="vi-VN" sz="40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86A1ED5-0ABF-C190-9198-BCA6DFAB62F8}"/>
              </a:ext>
            </a:extLst>
          </p:cNvPr>
          <p:cNvSpPr/>
          <p:nvPr/>
        </p:nvSpPr>
        <p:spPr>
          <a:xfrm rot="20722475">
            <a:off x="2769753" y="3412923"/>
            <a:ext cx="8156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TRÒ CHƠI: AI LÀ TRIỆU PHÚ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1D228-A468-2CC4-FB4B-C3676B108B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60" y="4413894"/>
            <a:ext cx="2672223" cy="24441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623245-80B7-87F7-FBC3-7E80872A0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63" y="2691344"/>
            <a:ext cx="5664708" cy="5664708"/>
          </a:xfrm>
          <a:prstGeom prst="rect">
            <a:avLst/>
          </a:prstGeom>
        </p:spPr>
      </p:pic>
      <p:pic>
        <p:nvPicPr>
          <p:cNvPr id="4" name="NhacNen-VA_42e68">
            <a:hlinkClick r:id="" action="ppaction://media"/>
            <a:extLst>
              <a:ext uri="{FF2B5EF4-FFF2-40B4-BE49-F238E27FC236}">
                <a16:creationId xmlns:a16="http://schemas.microsoft.com/office/drawing/2014/main" id="{61910288-840E-E2F2-BB4E-62715FAB3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78603" y="7358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DB6DAC-6DB2-5AF5-52AD-29CE3C23ACEC}"/>
              </a:ext>
            </a:extLst>
          </p:cNvPr>
          <p:cNvSpPr/>
          <p:nvPr/>
        </p:nvSpPr>
        <p:spPr>
          <a:xfrm>
            <a:off x="551310" y="264472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THỰC HÀNH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F7C0C-A3FB-E1FE-D5F0-02D882B52919}"/>
              </a:ext>
            </a:extLst>
          </p:cNvPr>
          <p:cNvSpPr txBox="1"/>
          <p:nvPr/>
        </p:nvSpPr>
        <p:spPr>
          <a:xfrm>
            <a:off x="551310" y="1003136"/>
            <a:ext cx="105613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7941E"/>
                </a:solidFill>
                <a:effectLst/>
                <a:latin typeface="+mj-lt"/>
              </a:rPr>
              <a:t>Nhiệm vụ </a:t>
            </a:r>
            <a:r>
              <a:rPr lang="en-US" sz="2400" b="1" dirty="0" smtClean="0">
                <a:solidFill>
                  <a:srgbClr val="F7941E"/>
                </a:solidFill>
                <a:latin typeface="+mj-lt"/>
              </a:rPr>
              <a:t>: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LẮP GHÉP MÔ HÌNH ĐIỆN MẶT TRỜI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j-lt"/>
              </a:rPr>
              <a:t>.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F7941E"/>
                </a:solidFill>
                <a:effectLst/>
                <a:latin typeface="+mj-lt"/>
              </a:rPr>
              <a:t>Hướng </a:t>
            </a:r>
            <a:r>
              <a:rPr lang="vi-VN" sz="2400" b="1" dirty="0">
                <a:solidFill>
                  <a:srgbClr val="F7941E"/>
                </a:solidFill>
                <a:effectLst/>
                <a:latin typeface="+mj-lt"/>
              </a:rPr>
              <a:t>dẫn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80" y="2800162"/>
            <a:ext cx="2672333" cy="2499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255" y="2861650"/>
            <a:ext cx="3390900" cy="2352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261" t="10280" r="2375" b="11502"/>
          <a:stretch/>
        </p:blipFill>
        <p:spPr>
          <a:xfrm>
            <a:off x="678914" y="2181224"/>
            <a:ext cx="4837044" cy="450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76" b="10434"/>
          <a:stretch/>
        </p:blipFill>
        <p:spPr>
          <a:xfrm>
            <a:off x="6573077" y="2189751"/>
            <a:ext cx="4871001" cy="4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DB6DAC-6DB2-5AF5-52AD-29CE3C23ACEC}"/>
              </a:ext>
            </a:extLst>
          </p:cNvPr>
          <p:cNvSpPr/>
          <p:nvPr/>
        </p:nvSpPr>
        <p:spPr>
          <a:xfrm>
            <a:off x="551310" y="264472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THỰC HÀNH </a:t>
            </a: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F7C0C-A3FB-E1FE-D5F0-02D882B52919}"/>
              </a:ext>
            </a:extLst>
          </p:cNvPr>
          <p:cNvSpPr txBox="1"/>
          <p:nvPr/>
        </p:nvSpPr>
        <p:spPr>
          <a:xfrm>
            <a:off x="551310" y="1003136"/>
            <a:ext cx="105613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F7941E"/>
                </a:solidFill>
                <a:effectLst/>
                <a:latin typeface="+mj-lt"/>
              </a:rPr>
              <a:t>Nhiệm vụ </a:t>
            </a:r>
            <a:r>
              <a:rPr lang="en-US" sz="2400" b="1" dirty="0" smtClean="0">
                <a:solidFill>
                  <a:srgbClr val="F7941E"/>
                </a:solidFill>
                <a:latin typeface="+mj-lt"/>
              </a:rPr>
              <a:t>: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LẮP GHÉP MÔ HÌNH ĐIỆN MẶT TRỜI</a:t>
            </a:r>
            <a:r>
              <a:rPr lang="vi-VN" sz="2400" dirty="0" smtClean="0">
                <a:solidFill>
                  <a:srgbClr val="000000"/>
                </a:solidFill>
                <a:effectLst/>
                <a:latin typeface="+mj-lt"/>
              </a:rPr>
              <a:t>.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F7941E"/>
                </a:solidFill>
                <a:effectLst/>
                <a:latin typeface="+mj-lt"/>
              </a:rPr>
              <a:t>Hướng </a:t>
            </a:r>
            <a:r>
              <a:rPr lang="vi-VN" sz="2400" b="1" dirty="0">
                <a:solidFill>
                  <a:srgbClr val="F7941E"/>
                </a:solidFill>
                <a:effectLst/>
                <a:latin typeface="+mj-lt"/>
              </a:rPr>
              <a:t>dẫn </a:t>
            </a: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6" y="3040192"/>
            <a:ext cx="4171950" cy="3152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618" y="3445999"/>
            <a:ext cx="4581525" cy="1619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10" y="2308256"/>
            <a:ext cx="4886325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193" y="2356887"/>
            <a:ext cx="493395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69CE4E-8EC6-5EE2-D094-DF433AB43FE1}"/>
              </a:ext>
            </a:extLst>
          </p:cNvPr>
          <p:cNvGrpSpPr/>
          <p:nvPr/>
        </p:nvGrpSpPr>
        <p:grpSpPr>
          <a:xfrm>
            <a:off x="991092" y="2544657"/>
            <a:ext cx="3761537" cy="1014929"/>
            <a:chOff x="371924" y="467376"/>
            <a:chExt cx="3761537" cy="10149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7181B9-DADA-21F8-FB87-CCD39DB7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CC0A79-D023-8DA0-80F8-639754C57921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8DB9EF5-DCFF-E7EC-0AD4-4034AB598EA3}"/>
              </a:ext>
            </a:extLst>
          </p:cNvPr>
          <p:cNvSpPr txBox="1"/>
          <p:nvPr/>
        </p:nvSpPr>
        <p:spPr>
          <a:xfrm>
            <a:off x="1401910" y="3266012"/>
            <a:ext cx="8016429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“CUỘC THI LẮP GHÉP MÔ HÌNH ĐIỆN MẶT TRỜI” </a:t>
            </a:r>
            <a:endParaRPr lang="vi-VN" sz="2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534" y="3897038"/>
            <a:ext cx="3927426" cy="216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44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68712" y="2091194"/>
            <a:ext cx="3761537" cy="1181202"/>
            <a:chOff x="371924" y="384240"/>
            <a:chExt cx="3761537" cy="1181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265434" y="2999436"/>
            <a:ext cx="6929628" cy="545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giá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sản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phẩm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tiêu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chí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dưới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: </a:t>
            </a:r>
            <a:endParaRPr lang="vi-VN" sz="22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09" y="3607141"/>
            <a:ext cx="4493079" cy="3043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/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/>
            <p:cNvSpPr/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/>
            <p:cNvSpPr/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/>
            <p:cNvSpPr/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/>
            <p:cNvSpPr/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/>
            <p:cNvSpPr/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/>
            <p:cNvSpPr/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/>
            <p:cNvSpPr/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/>
            <p:cNvSpPr/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/>
            <p:cNvSpPr/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/>
            <p:cNvSpPr/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/>
            <p:cNvSpPr/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/>
            <p:cNvSpPr/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/>
            <p:cNvSpPr/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/>
            <p:cNvSpPr/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/>
            <p:cNvSpPr/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/>
            <p:cNvSpPr/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/>
            <p:cNvSpPr/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/>
            <p:cNvSpPr/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/>
            <p:cNvSpPr/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/>
            <p:cNvSpPr/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/>
            <p:cNvSpPr/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/>
            <p:cNvSpPr/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/>
            <p:cNvSpPr/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/>
            <p:cNvSpPr/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/>
            <p:cNvSpPr/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/>
            <p:cNvSpPr/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/>
            <p:cNvSpPr/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/>
            <p:cNvSpPr/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/>
            <p:cNvSpPr/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/>
            <p:cNvSpPr/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/>
            <p:cNvSpPr/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/>
            <p:cNvSpPr/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/>
            <p:cNvSpPr/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/>
            <p:cNvSpPr/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/>
            <p:cNvSpPr/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/>
            <p:cNvSpPr/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/>
            <p:cNvSpPr/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/>
            <p:cNvSpPr/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/>
            <p:cNvSpPr/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/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/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/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/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/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/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/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/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/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Microsoft YaHei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35" y="4816418"/>
            <a:ext cx="4084635" cy="2041582"/>
          </a:xfrm>
          <a:prstGeom prst="rect">
            <a:avLst/>
          </a:prstGeom>
        </p:spPr>
      </p:pic>
      <p:pic>
        <p:nvPicPr>
          <p:cNvPr id="84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2" name="RiverFlowsInYou-Yiruma-296757">
            <a:hlinkClick r:id="" action="ppaction://media"/>
            <a:extLst>
              <a:ext uri="{FF2B5EF4-FFF2-40B4-BE49-F238E27FC236}">
                <a16:creationId xmlns:a16="http://schemas.microsoft.com/office/drawing/2014/main" id="{6ED75C75-E5AF-7810-F6FF-43174EF4A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4567" y="3416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2976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24658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816042"/>
            <a:ext cx="10872190" cy="7496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58126" y="3805972"/>
            <a:ext cx="9555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Câu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hỏi</a:t>
            </a:r>
            <a:r>
              <a:rPr lang="en-US" sz="2400" b="1" dirty="0">
                <a:solidFill>
                  <a:srgbClr val="FFFF00"/>
                </a:solidFill>
              </a:rPr>
              <a:t> 1 : </a:t>
            </a:r>
            <a:r>
              <a:rPr lang="en-US" sz="2400" b="1" dirty="0" err="1" smtClean="0">
                <a:solidFill>
                  <a:srgbClr val="FFFF00"/>
                </a:solidFill>
              </a:rPr>
              <a:t>Bộ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phận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gồm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trụ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đỡ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giá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đỡ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dùng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để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đỡ</a:t>
            </a:r>
            <a:r>
              <a:rPr lang="en-US" sz="2400" b="1" dirty="0" smtClean="0">
                <a:solidFill>
                  <a:srgbClr val="FFFF00"/>
                </a:solidFill>
              </a:rPr>
              <a:t> pin </a:t>
            </a:r>
            <a:r>
              <a:rPr lang="en-US" sz="2400" b="1" dirty="0" err="1" smtClean="0">
                <a:solidFill>
                  <a:srgbClr val="FFFF00"/>
                </a:solidFill>
              </a:rPr>
              <a:t>mặt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trời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và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đèn</a:t>
            </a:r>
            <a:r>
              <a:rPr lang="en-US" sz="2400" b="1" dirty="0" smtClean="0">
                <a:solidFill>
                  <a:srgbClr val="FFFF00"/>
                </a:solidFill>
              </a:rPr>
              <a:t> LED</a:t>
            </a:r>
            <a:r>
              <a:rPr lang="en-US" sz="2400" b="1" dirty="0" smtClean="0">
                <a:solidFill>
                  <a:srgbClr val="FFFF00"/>
                </a:solidFill>
              </a:rPr>
              <a:t>?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1" y="4944331"/>
            <a:ext cx="5249773" cy="7831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1" y="5927510"/>
            <a:ext cx="5249773" cy="783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35837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Khung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7" y="611901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4" y="4944331"/>
            <a:ext cx="5249773" cy="7831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4" y="5927510"/>
            <a:ext cx="5249773" cy="783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5837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11901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D.Thiết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000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779210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Bộ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phận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dưới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đây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thiết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bị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biến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đổi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năng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lượng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ánh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sáng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mặt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trời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thành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năng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lượng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điện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Khung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97408" y="3779210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thụ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noProof="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Tấ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 pin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44046" y="3850637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 4: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Dẫn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điện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ừ pin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mặt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trời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thiết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bị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tiêu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thụ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năng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lượng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điện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là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bộ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phần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dưới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/>
              </a:rPr>
              <a:t>đây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Khung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1951631"/>
            <a:ext cx="12658374" cy="527086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115162" y="839055"/>
            <a:ext cx="7310242" cy="1940925"/>
            <a:chOff x="1055313" y="1366069"/>
            <a:chExt cx="7632065" cy="1940925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64463" y="2088107"/>
              <a:ext cx="1039905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4400" b="1" dirty="0" smtClean="0">
                  <a:latin typeface="UVF Salome" panose="02000503040000020003" pitchFamily="50" charset="0"/>
                  <a:cs typeface="Times New Roman" panose="02020603050405020304" pitchFamily="18" charset="0"/>
                </a:rPr>
                <a:t>09</a:t>
              </a:r>
              <a:endParaRPr lang="vi-VN" sz="4400" b="1" dirty="0">
                <a:latin typeface="UVF Salome" panose="02000503040000020003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962384" y="1843449"/>
              <a:ext cx="5518785" cy="1305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altLang="vi-VN" sz="28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MÔ HÌNH ĐIỆN MẶT TRỜI </a:t>
              </a:r>
            </a:p>
            <a:p>
              <a:pPr algn="ctr" defTabSz="342900">
                <a:lnSpc>
                  <a:spcPct val="150000"/>
                </a:lnSpc>
              </a:pPr>
              <a:r>
                <a:rPr lang="en-US" altLang="vi-VN" sz="28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vi-VN" sz="2800" b="1" dirty="0" err="1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vi-VN" sz="2800" b="1" dirty="0" smtClean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4)</a:t>
              </a:r>
              <a:endParaRPr lang="en-US" altLang="vi-VN" sz="2800" b="1" dirty="0">
                <a:solidFill>
                  <a:srgbClr val="F93265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44" y="-11371"/>
            <a:ext cx="1208880" cy="1067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8040C2-0E12-A404-A8F0-7D0CDC8D986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741" y="-384020"/>
            <a:ext cx="3467670" cy="3467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B2960-E9FB-C3B2-BC4E-165227DA615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0" b="24281"/>
          <a:stretch/>
        </p:blipFill>
        <p:spPr>
          <a:xfrm>
            <a:off x="1602843" y="3841521"/>
            <a:ext cx="6412953" cy="34005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8">
        <p14:prism isContent="1"/>
      </p:transition>
    </mc:Choice>
    <mc:Fallback xmlns="">
      <p:transition spd="slow" advTm="45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2ACC0C2-74BD-5955-71C0-AD89819C8865}"/>
              </a:ext>
            </a:extLst>
          </p:cNvPr>
          <p:cNvGrpSpPr/>
          <p:nvPr/>
        </p:nvGrpSpPr>
        <p:grpSpPr>
          <a:xfrm>
            <a:off x="2549133" y="1118856"/>
            <a:ext cx="7377830" cy="4620288"/>
            <a:chOff x="2549133" y="1118856"/>
            <a:chExt cx="7377830" cy="4620288"/>
          </a:xfrm>
        </p:grpSpPr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4F572D48-B9C2-CF9E-2325-1960165FA20F}"/>
                </a:ext>
              </a:extLst>
            </p:cNvPr>
            <p:cNvSpPr/>
            <p:nvPr/>
          </p:nvSpPr>
          <p:spPr>
            <a:xfrm>
              <a:off x="2549133" y="1118856"/>
              <a:ext cx="7377830" cy="4620288"/>
            </a:xfrm>
            <a:prstGeom prst="roundRect">
              <a:avLst>
                <a:gd name="adj" fmla="val 12500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n-US" sz="1400" kern="0">
                <a:solidFill>
                  <a:srgbClr val="D6F4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B48585-1676-B95D-F719-FB7ED7994896}"/>
                </a:ext>
              </a:extLst>
            </p:cNvPr>
            <p:cNvGrpSpPr/>
            <p:nvPr/>
          </p:nvGrpSpPr>
          <p:grpSpPr>
            <a:xfrm>
              <a:off x="3854686" y="1118856"/>
              <a:ext cx="4766725" cy="1902524"/>
              <a:chOff x="3568606" y="1007861"/>
              <a:chExt cx="4766725" cy="1902524"/>
            </a:xfrm>
          </p:grpSpPr>
          <p:pic>
            <p:nvPicPr>
              <p:cNvPr id="2" name="Picture 1" descr="Icon&#10;&#10;Description automatically generated">
                <a:extLst>
                  <a:ext uri="{FF2B5EF4-FFF2-40B4-BE49-F238E27FC236}">
                    <a16:creationId xmlns:a16="http://schemas.microsoft.com/office/drawing/2014/main" id="{0AFFE0E4-4452-4ADA-D30E-647E480BE6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7675"/>
              <a:stretch/>
            </p:blipFill>
            <p:spPr>
              <a:xfrm>
                <a:off x="3568606" y="1007861"/>
                <a:ext cx="4766725" cy="1902524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8E7FD15-1573-1B5F-FBF7-362B98956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57133" y="1216536"/>
                <a:ext cx="3389670" cy="603556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9ADC5D4-FA1E-326D-60B5-A880B17E02DB}"/>
              </a:ext>
            </a:extLst>
          </p:cNvPr>
          <p:cNvSpPr txBox="1"/>
          <p:nvPr/>
        </p:nvSpPr>
        <p:spPr>
          <a:xfrm>
            <a:off x="2945910" y="3021380"/>
            <a:ext cx="658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2" indent="-571500" algn="just">
              <a:buFontTx/>
              <a:buChar char="-"/>
            </a:pP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Lắp</a:t>
            </a:r>
            <a:r>
              <a:rPr lang="en-US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ráp</a:t>
            </a:r>
            <a:r>
              <a:rPr lang="en-US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được</a:t>
            </a:r>
            <a:r>
              <a:rPr lang="en-US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mô</a:t>
            </a:r>
            <a:r>
              <a:rPr lang="en-US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hình</a:t>
            </a:r>
            <a:r>
              <a:rPr lang="en-US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mặt</a:t>
            </a:r>
            <a:r>
              <a:rPr lang="en-US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600" dirty="0" err="1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trời</a:t>
            </a:r>
            <a:r>
              <a:rPr lang="vi-VN" sz="3600" dirty="0">
                <a:solidFill>
                  <a:srgbClr val="0E00DC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  <a:endParaRPr lang="en-US" sz="3600" dirty="0">
              <a:solidFill>
                <a:srgbClr val="0E00DC"/>
              </a:solidFill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165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47898" y="367249"/>
            <a:ext cx="8211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smtClean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TÌM HIỂU LỰA CHỌN NHỮNG CHI TIẾT, VẬT LIỆU, DỤNG CỤ CẦN THIẾT CHO MÔ HÌNH</a:t>
            </a:r>
            <a:r>
              <a:rPr lang="vi-VN" sz="2800" b="1" dirty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5F7C0C-A3FB-E1FE-D5F0-02D882B52919}"/>
              </a:ext>
            </a:extLst>
          </p:cNvPr>
          <p:cNvSpPr txBox="1"/>
          <p:nvPr/>
        </p:nvSpPr>
        <p:spPr>
          <a:xfrm>
            <a:off x="731954" y="1324281"/>
            <a:ext cx="10343015" cy="1532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endParaRPr lang="en-US" sz="2400" b="1" dirty="0" smtClean="0">
              <a:solidFill>
                <a:srgbClr val="F7941E"/>
              </a:solidFill>
              <a:effectLst/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vi-VN" sz="2400" b="1" dirty="0" smtClean="0">
                <a:solidFill>
                  <a:srgbClr val="F7941E"/>
                </a:solidFill>
                <a:effectLst/>
                <a:latin typeface="+mj-lt"/>
              </a:rPr>
              <a:t>Nhiệm </a:t>
            </a:r>
            <a:r>
              <a:rPr lang="vi-VN" sz="2400" b="1" dirty="0">
                <a:solidFill>
                  <a:srgbClr val="F7941E"/>
                </a:solidFill>
                <a:effectLst/>
                <a:latin typeface="+mj-lt"/>
              </a:rPr>
              <a:t>vụ </a:t>
            </a:r>
            <a:endParaRPr lang="vi-VN" sz="2400" b="1" dirty="0">
              <a:solidFill>
                <a:srgbClr val="000000"/>
              </a:solidFill>
              <a:latin typeface="+mj-lt"/>
            </a:endParaRPr>
          </a:p>
          <a:p>
            <a:pPr algn="just">
              <a:lnSpc>
                <a:spcPct val="130000"/>
              </a:lnSpc>
            </a:pP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Chọn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chi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tiết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vật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liệu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dụng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cụ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lắp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ghép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+mj-lt"/>
              </a:rPr>
              <a:t>mô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hình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điện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mặt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+mj-lt"/>
              </a:rPr>
              <a:t>trời</a:t>
            </a:r>
            <a:endParaRPr lang="vi-VN" sz="240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65" y="2933656"/>
            <a:ext cx="6353765" cy="36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86210" y="0"/>
            <a:ext cx="82111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smtClean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TÌM HIỂU LỰA CHỌN NHỮNG CHI TIẾT, VẬT LIỆU, DỤNG CỤ CẦN THIẾT CHO MÔ HÌNH</a:t>
            </a:r>
            <a:r>
              <a:rPr lang="vi-VN" sz="2800" b="1" dirty="0">
                <a:solidFill>
                  <a:srgbClr val="FF0066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10" y="1391970"/>
            <a:ext cx="5505450" cy="5248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806" y="2372696"/>
            <a:ext cx="61722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371</Words>
  <Application>Microsoft Office PowerPoint</Application>
  <PresentationFormat>Widescreen</PresentationFormat>
  <Paragraphs>55</Paragraphs>
  <Slides>14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UVF Salome</vt:lpstr>
      <vt:lpstr>SVN-SAF</vt:lpstr>
      <vt:lpstr>iCiel Cadena</vt:lpstr>
      <vt:lpstr>Calibri Light</vt:lpstr>
      <vt:lpstr>UTM Avo</vt:lpstr>
      <vt:lpstr>Times New Roman</vt:lpstr>
      <vt:lpstr>Wingdings</vt:lpstr>
      <vt:lpstr>Microsoft YaHei</vt:lpstr>
      <vt:lpstr>Tahoma</vt:lpstr>
      <vt:lpstr>Calibri</vt:lpstr>
      <vt:lpstr>Symbol</vt:lpstr>
      <vt:lpstr>等线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Huyen Trang</cp:lastModifiedBy>
  <cp:revision>26</cp:revision>
  <dcterms:created xsi:type="dcterms:W3CDTF">2018-12-15T04:43:26Z</dcterms:created>
  <dcterms:modified xsi:type="dcterms:W3CDTF">2024-08-15T08:07:33Z</dcterms:modified>
</cp:coreProperties>
</file>