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448" r:id="rId4"/>
    <p:sldId id="447" r:id="rId5"/>
    <p:sldId id="460" r:id="rId6"/>
    <p:sldId id="430" r:id="rId7"/>
    <p:sldId id="432" r:id="rId8"/>
    <p:sldId id="434" r:id="rId9"/>
    <p:sldId id="435" r:id="rId10"/>
    <p:sldId id="466" r:id="rId11"/>
    <p:sldId id="450" r:id="rId12"/>
    <p:sldId id="452" r:id="rId13"/>
    <p:sldId id="463" r:id="rId14"/>
    <p:sldId id="464" r:id="rId15"/>
    <p:sldId id="465" r:id="rId16"/>
    <p:sldId id="446" r:id="rId17"/>
  </p:sldIdLst>
  <p:sldSz cx="12192000" cy="6858000"/>
  <p:notesSz cx="6858000" cy="9144000"/>
  <p:embeddedFontLst>
    <p:embeddedFont>
      <p:font typeface="Nunito Black" pitchFamily="2" charset="0"/>
      <p:bold r:id="rId19"/>
      <p:boldItalic r:id="rId20"/>
    </p:embeddedFont>
    <p:embeddedFont>
      <p:font typeface="Sigmar One" panose="020B0604020202020204" charset="0"/>
      <p:regular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0DC"/>
    <a:srgbClr val="FFFFFF"/>
    <a:srgbClr val="008DF6"/>
    <a:srgbClr val="FF0066"/>
    <a:srgbClr val="FF6600"/>
    <a:srgbClr val="CC00FF"/>
    <a:srgbClr val="00FF00"/>
    <a:srgbClr val="FF00FF"/>
    <a:srgbClr val="CCFF99"/>
    <a:srgbClr val="8D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5" d="100"/>
          <a:sy n="65" d="100"/>
        </p:scale>
        <p:origin x="72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7E9DF-4F63-4BC5-A075-BD9BF153EBE3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E275C-046D-4E31-887D-129900C9D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991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58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C1A446-D241-49F0-94A6-78033C218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B87894-802A-4774-B713-BDDAB0795F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81C0B3-6A9F-4DC8-AC68-D3006BAFA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569F8-7269-473E-98CF-03DC2CB0E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1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75AB9F-7BF2-4544-93E7-1F3E83098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7630BD-EC61-44CB-A202-85A3AABA9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9FDB7-5A88-44CA-9CEB-A2027DB2D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EAD16-0235-420D-9983-23118F844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6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25697-997A-4651-BA1E-8DFD756E1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541261-E3C8-4709-8B2C-5103CE2D5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2E24E7-E47E-4174-B89A-05B2A78A5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A2BAD-D807-40F2-BA96-67AB64667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826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377DD-0C9A-48BF-9890-F1C12AA84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56935-964A-4A62-AE93-339F58842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981BA-9207-49D8-9A65-6A5BF2512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7EE56-F536-4C73-9590-E34AF310F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46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074DFB-35CB-48FE-96EB-C052DAB75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EF43AB-1195-47CD-9CD9-44B76FC66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D6C78E-587F-49B8-B823-6B6B081E0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52874-0B7E-41E3-9C5B-8F1E789A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443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1FC4FB-8D5E-4BC0-A102-65860AAB8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29E222-B399-4302-A1FD-AE8870AC3D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3C65EF-9255-4D97-8539-DA02E0E90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21E68-FCF6-4AD9-8D64-8234445E1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88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97111C-05CE-47BD-83E7-04EFCD2D7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5C7228-814A-40A8-BDD4-F6AFB54EF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13E727-0B48-4900-9596-18C732648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F6C0C-44D2-4FDD-AAF2-1C599E12D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23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EC51D-7B93-43B9-B16D-97A9B8950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89F4D-1B1B-49DD-ABB4-1111E814B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5CF147-6744-4633-B4F6-9D6EDCD69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B84B5-890F-4175-939C-27B99423E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072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54C76-5FA5-419D-88F7-35702E393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D4C18-13BF-4934-ABEC-170BAF9B9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01E22-D852-4EF4-AE49-8F2371B62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2C40C-96AC-4B81-A13A-0D8ABF1E9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686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987FF6-DCBC-476C-A93F-A8820058C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9EB24A-6870-400F-9BB5-4C84C3238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D7E8B-FFF4-4C85-893F-CD2ADC4F8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648D8-C09B-44A2-8160-8F7C2B63D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434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8B5A42-FFDD-4CE3-B0DF-DDF9A225B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DE1FE8-AE91-4356-8237-8E1E98011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A059F6-E80A-4D8E-A9D5-48C049D2F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452EE-B067-47A8-9A9F-C9CC68702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43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69149C-0F85-4DF2-87FD-EDE640300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5C2C7A-5F3B-4DC0-B622-19445F292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D5833B-F257-4671-B434-E2A9399A9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06DF7-63EB-4421-834C-64284A9CE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9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1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252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1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23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1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3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85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39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19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04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912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2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9F7E11-9108-47F4-AA3C-579C129B8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FB2775-6E87-46C7-AE4C-C9F29DD0F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CAAF2B1-C626-41CD-82B1-475E98EA2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8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6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312718" y="225138"/>
            <a:ext cx="9333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lớp</a:t>
            </a:r>
            <a:r>
              <a:rPr kumimoji="0" lang="en-US" sz="4800" b="1" i="0" u="none" strike="noStrike" kern="1200" cap="none" spc="0" normalizeH="0" noProof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5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07" y="2240787"/>
            <a:ext cx="5867811" cy="3826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86063" y="2008624"/>
            <a:ext cx="3670408" cy="480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" y="5638285"/>
            <a:ext cx="103992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25" y="5442585"/>
            <a:ext cx="1039920" cy="1248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" y="5695952"/>
            <a:ext cx="1039920" cy="124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40841" y="1201884"/>
            <a:ext cx="4251157" cy="5612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82" y="4254366"/>
            <a:ext cx="1905802" cy="2645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79" y="5638284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4" y="5638284"/>
            <a:ext cx="1753077" cy="1371128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889842"/>
            <a:ext cx="1231828" cy="62408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2" y="2105949"/>
            <a:ext cx="677078" cy="5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3"/>
            <a:ext cx="11515958" cy="249466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0" name="C"/>
          <p:cNvSpPr/>
          <p:nvPr/>
        </p:nvSpPr>
        <p:spPr>
          <a:xfrm>
            <a:off x="3099725" y="375267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94471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Sử dụng khoang cấp đông để làm đá và bảo quản thực phẩm đông lạnh.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0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C"/>
          <p:cNvSpPr/>
          <p:nvPr/>
        </p:nvSpPr>
        <p:spPr>
          <a:xfrm>
            <a:off x="3099725" y="375267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Chứa quá nhiều thực phẩm trong tủ lạnh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1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0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3099725" y="375267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 để thực phẩm còn nóng vào bên trong tủ lạnh.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0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3099725" y="375267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Sử dụng màng bọc để bảo quản thực phẩm.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0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0" y="1484243"/>
            <a:ext cx="112643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 gặp lại </a:t>
            </a:r>
          </a:p>
          <a:p>
            <a:pPr algn="ctr" defTabSz="914400">
              <a:defRPr/>
            </a:pPr>
            <a:r>
              <a:rPr lang="en-US" altLang="zh-CN" sz="960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 em!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0" y="628650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4170" y="628650"/>
            <a:ext cx="7143750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4485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69D51E-2D7B-0295-83B5-CB8CB1D2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536" y="1370968"/>
            <a:ext cx="4896533" cy="495369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054C68-E8CE-5BEC-B4A5-2B1EA213FC64}"/>
              </a:ext>
            </a:extLst>
          </p:cNvPr>
          <p:cNvSpPr/>
          <p:nvPr/>
        </p:nvSpPr>
        <p:spPr>
          <a:xfrm>
            <a:off x="945928" y="1678712"/>
            <a:ext cx="3358055" cy="961696"/>
          </a:xfrm>
          <a:prstGeom prst="roundRect">
            <a:avLst/>
          </a:prstGeom>
          <a:solidFill>
            <a:srgbClr val="C6D0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Khoang cấp đông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8916C-B941-B74D-BBF4-F8BDB3B3693A}"/>
              </a:ext>
            </a:extLst>
          </p:cNvPr>
          <p:cNvSpPr txBox="1"/>
          <p:nvPr/>
        </p:nvSpPr>
        <p:spPr>
          <a:xfrm>
            <a:off x="1343088" y="-14027"/>
            <a:ext cx="9846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HÌNH SAU VÀ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TÊN GỌI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KHOANG TRONG TỦ LẠNH VÀ NÊU VAI TRÒ CỦA TỪNG KHOANG.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24D11B-0071-622C-8951-BD3C7BA288EB}"/>
              </a:ext>
            </a:extLst>
          </p:cNvPr>
          <p:cNvSpPr/>
          <p:nvPr/>
        </p:nvSpPr>
        <p:spPr>
          <a:xfrm>
            <a:off x="945930" y="2948152"/>
            <a:ext cx="3358055" cy="961696"/>
          </a:xfrm>
          <a:prstGeom prst="roundRect">
            <a:avLst/>
          </a:prstGeom>
          <a:solidFill>
            <a:srgbClr val="C6D0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Khoang làm lạnh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3DE3A7-4F27-1AC8-B4F1-2C542E23A712}"/>
              </a:ext>
            </a:extLst>
          </p:cNvPr>
          <p:cNvSpPr/>
          <p:nvPr/>
        </p:nvSpPr>
        <p:spPr>
          <a:xfrm>
            <a:off x="945929" y="4162097"/>
            <a:ext cx="4273562" cy="961696"/>
          </a:xfrm>
          <a:prstGeom prst="roundRect">
            <a:avLst/>
          </a:prstGeom>
          <a:solidFill>
            <a:srgbClr val="C6D0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Bảo quản thực phẩm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1F731-70AD-2C26-5C84-088ABCD615D9}"/>
              </a:ext>
            </a:extLst>
          </p:cNvPr>
          <p:cNvSpPr/>
          <p:nvPr/>
        </p:nvSpPr>
        <p:spPr>
          <a:xfrm>
            <a:off x="945928" y="5376042"/>
            <a:ext cx="4273562" cy="961696"/>
          </a:xfrm>
          <a:prstGeom prst="roundRect">
            <a:avLst/>
          </a:prstGeom>
          <a:solidFill>
            <a:srgbClr val="C6D0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Làm đá và bảo quản đông lạnh thực phẩm</a:t>
            </a:r>
          </a:p>
        </p:txBody>
      </p:sp>
    </p:spTree>
    <p:extLst>
      <p:ext uri="{BB962C8B-B14F-4D97-AF65-F5344CB8AC3E}">
        <p14:creationId xmlns:p14="http://schemas.microsoft.com/office/powerpoint/2010/main" val="19152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2639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54883 -0.54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5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2754 0.14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56954 -0.06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41668" y="62312"/>
            <a:ext cx="11530551" cy="6543057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762185" y="2730321"/>
            <a:ext cx="2377076" cy="42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0826"/>
            <a:ext cx="1896741" cy="3633334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9985" y="186667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15DEA-04B0-4348-9634-740A06BD5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005" y="3429000"/>
            <a:ext cx="6790139" cy="10699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4511" y="4217499"/>
            <a:ext cx="7186410" cy="202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được việc sắp xếp, bảo quản thực phẩm trong tủ lạnh đúng cách, an toàn.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808068" y="62312"/>
            <a:ext cx="787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US" sz="3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670" y="509207"/>
            <a:ext cx="371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6"/>
                </a:solidFill>
              </a:rPr>
              <a:t>Công nghệ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89057" y="1148676"/>
            <a:ext cx="12192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Bài</a:t>
            </a:r>
            <a:r>
              <a:rPr lang="en-US" sz="6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6. Sử dụng tủ lạnh (</a:t>
            </a:r>
            <a:r>
              <a:rPr lang="en-US" sz="66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tiết</a:t>
            </a:r>
            <a:r>
              <a:rPr lang="en-US" sz="6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2)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17805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E8E7EE-F3DD-FFBF-7B65-6EB887A1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829" y="1467653"/>
            <a:ext cx="5029902" cy="496321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108494"/>
            <a:ext cx="12299324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571" y="123732"/>
            <a:ext cx="93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Nunito Black" pitchFamily="2" charset="0"/>
              </a:rPr>
              <a:t>3</a:t>
            </a:r>
            <a:r>
              <a:rPr lang="en-US" sz="3200" b="1">
                <a:solidFill>
                  <a:srgbClr val="0070C0"/>
                </a:solidFill>
                <a:latin typeface="Nunito Black" pitchFamily="2" charset="0"/>
              </a:rPr>
              <a:t>. Sắp xếp, bảo quản thực phẩm trong tủ lạnh</a:t>
            </a:r>
            <a:endParaRPr lang="en-US" sz="3200" b="1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44E0-C90E-22E2-891C-F9DD21FE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1" y="723839"/>
            <a:ext cx="11368160" cy="1136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85852-B202-603C-2B6B-F02E499C3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6" y="1658885"/>
            <a:ext cx="2508896" cy="197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49E19-0F3D-A856-1B6A-407DCBBA7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003" y="1876000"/>
            <a:ext cx="2774543" cy="1830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1B06AC-CEF5-A19A-5C03-BB36C2324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938" y="1799088"/>
            <a:ext cx="2449863" cy="1697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866404-2EC6-84DD-BF78-E3578EDC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13" y="4324320"/>
            <a:ext cx="3040192" cy="1682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9CAA-E419-4AB3-1DC7-B481F6270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494" y="4485400"/>
            <a:ext cx="2848335" cy="18447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F7E1D5-0D90-03DA-6DA5-F7DF2BE0E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318" y="4331575"/>
            <a:ext cx="2125181" cy="18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62396 -0.0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9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45052 0.223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45052 0.223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33138 -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33138 -0.00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68802 -0.39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4" y="1619795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1" y="1062701"/>
            <a:ext cx="2002902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3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1" y="447772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F1969-4B3B-403B-90DE-1F899A8C8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682" y="3010106"/>
            <a:ext cx="527349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4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230C5-BF9B-AC05-879E-DB43D7E4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2" y="352719"/>
            <a:ext cx="9956800" cy="12746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24FF6A-4C1D-0013-0BAB-C65881F79A45}"/>
              </a:ext>
            </a:extLst>
          </p:cNvPr>
          <p:cNvSpPr/>
          <p:nvPr/>
        </p:nvSpPr>
        <p:spPr>
          <a:xfrm>
            <a:off x="1135626" y="2153265"/>
            <a:ext cx="2507226" cy="530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Đúng cách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573E28-25D4-160C-1F8B-B95BC7A69456}"/>
              </a:ext>
            </a:extLst>
          </p:cNvPr>
          <p:cNvSpPr/>
          <p:nvPr/>
        </p:nvSpPr>
        <p:spPr>
          <a:xfrm>
            <a:off x="8274986" y="2153264"/>
            <a:ext cx="3066523" cy="530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Không đúng cách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E6532-7B4D-0A95-989E-24E506146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61" y="2056289"/>
            <a:ext cx="2981741" cy="2000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497ACE-212A-7B06-9405-3335C4965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424" y="3790396"/>
            <a:ext cx="2962688" cy="1895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3E30AA-4755-2869-7D3C-75029432F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592" y="4726381"/>
            <a:ext cx="2943636" cy="1895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DA4953-FB76-2AE0-33BA-8609A7D9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626" y="3759459"/>
            <a:ext cx="2819794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1901 0.1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53828 -0.06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4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59571 0.01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32447 -0.027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D038F-1D54-7798-6DB2-74155C9FB56D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GHI NHỚ</a:t>
            </a:r>
          </a:p>
        </p:txBody>
      </p:sp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2FF81332-9657-2842-FDB8-8702BBA5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27516"/>
            <a:ext cx="10905066" cy="40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332615" y="243057"/>
            <a:ext cx="11084656" cy="6434277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CỐ BÀI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15" y="173255"/>
            <a:ext cx="1199985" cy="1540565"/>
          </a:xfrm>
          <a:prstGeom prst="rect">
            <a:avLst/>
          </a:prstGeom>
        </p:spPr>
      </p:pic>
      <p:pic>
        <p:nvPicPr>
          <p:cNvPr id="1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43057"/>
            <a:ext cx="1438793" cy="16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3536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536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FFFF00"/>
          </a:solidFill>
          <a:prstDash val="sysDot"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197</Words>
  <Application>Microsoft Office PowerPoint</Application>
  <PresentationFormat>Widescreen</PresentationFormat>
  <Paragraphs>32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Trebuchet MS</vt:lpstr>
      <vt:lpstr>Sigmar One</vt:lpstr>
      <vt:lpstr>Calibri</vt:lpstr>
      <vt:lpstr>Nunito Black</vt:lpstr>
      <vt:lpstr>Times New Roman</vt:lpstr>
      <vt:lpstr>Wingdings</vt:lpstr>
      <vt:lpstr>Calibri Light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SUBI</cp:lastModifiedBy>
  <cp:revision>186</cp:revision>
  <dcterms:created xsi:type="dcterms:W3CDTF">2018-10-29T09:59:25Z</dcterms:created>
  <dcterms:modified xsi:type="dcterms:W3CDTF">2024-08-15T05:35:20Z</dcterms:modified>
</cp:coreProperties>
</file>