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5" r:id="rId2"/>
    <p:sldId id="257" r:id="rId3"/>
    <p:sldId id="258" r:id="rId4"/>
    <p:sldId id="278" r:id="rId5"/>
    <p:sldId id="447" r:id="rId6"/>
    <p:sldId id="448" r:id="rId7"/>
    <p:sldId id="449" r:id="rId8"/>
    <p:sldId id="270" r:id="rId9"/>
    <p:sldId id="272" r:id="rId10"/>
    <p:sldId id="450" r:id="rId11"/>
    <p:sldId id="44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C251A-29E4-4249-B8C5-BB8A98C54D60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511C4-5274-4262-9C7A-A43A92335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17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032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740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187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05C09-28EA-48AD-8999-DE66F37F999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BBC60-D282-47ED-B2D1-113040DEE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38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05C09-28EA-48AD-8999-DE66F37F999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BBC60-D282-47ED-B2D1-113040DEE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938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05C09-28EA-48AD-8999-DE66F37F999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BBC60-D282-47ED-B2D1-113040DEE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99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4762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E9BB57-3685-4F68-BF48-AF85A47422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8949" y="271155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05C09-28EA-48AD-8999-DE66F37F999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BBC60-D282-47ED-B2D1-113040DEE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641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05C09-28EA-48AD-8999-DE66F37F999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BBC60-D282-47ED-B2D1-113040DEE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68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05C09-28EA-48AD-8999-DE66F37F999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BBC60-D282-47ED-B2D1-113040DEE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345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05C09-28EA-48AD-8999-DE66F37F999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BBC60-D282-47ED-B2D1-113040DEE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233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05C09-28EA-48AD-8999-DE66F37F999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BBC60-D282-47ED-B2D1-113040DEE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370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05C09-28EA-48AD-8999-DE66F37F999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BBC60-D282-47ED-B2D1-113040DEE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92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05C09-28EA-48AD-8999-DE66F37F999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BBC60-D282-47ED-B2D1-113040DEE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1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05C09-28EA-48AD-8999-DE66F37F999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BBC60-D282-47ED-B2D1-113040DEE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311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05C09-28EA-48AD-8999-DE66F37F999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BBC60-D282-47ED-B2D1-113040DEE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23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34.png"/><Relationship Id="rId5" Type="http://schemas.openxmlformats.org/officeDocument/2006/relationships/audio" Target="../media/audio3.wav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Package%20-%20hdcb/hdcb.exe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8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microsoft.com/office/2007/relationships/media" Target="../media/media1.mp3"/><Relationship Id="rId16" Type="http://schemas.openxmlformats.org/officeDocument/2006/relationships/image" Target="../media/image24.png"/><Relationship Id="rId20" Type="http://schemas.openxmlformats.org/officeDocument/2006/relationships/slide" Target="slide3.xml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34.png"/><Relationship Id="rId5" Type="http://schemas.openxmlformats.org/officeDocument/2006/relationships/audio" Target="../media/audio3.wav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33347" y="860511"/>
            <a:ext cx="7518400" cy="47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397" b="1">
                <a:solidFill>
                  <a:srgbClr val="002060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120742" y="3721914"/>
            <a:ext cx="10112236" cy="1076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996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Công nghệ lớp 5</a:t>
            </a:r>
          </a:p>
          <a:p>
            <a:pPr algn="ctr" eaLnBrk="1" hangingPunct="1">
              <a:defRPr/>
            </a:pPr>
            <a:r>
              <a:rPr lang="en-US" sz="3296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6: SỬ DỤNG TỦ LẠNH (T1)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1880631" y="2230372"/>
            <a:ext cx="8592457" cy="135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045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045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6" name="Picture 22" descr="bd21315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497" y="4870959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4531651" y="1345669"/>
            <a:ext cx="350498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441895" y="5286618"/>
            <a:ext cx="5194055" cy="989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449"/>
              </a:spcBef>
              <a:defRPr/>
            </a:pPr>
            <a:r>
              <a:rPr lang="en-US" sz="2696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sz="2696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:……………………</a:t>
            </a:r>
          </a:p>
          <a:p>
            <a:pPr algn="ctr" eaLnBrk="1" hangingPunct="1">
              <a:spcBef>
                <a:spcPts val="449"/>
              </a:spcBef>
              <a:defRPr/>
            </a:pPr>
            <a:r>
              <a:rPr lang="en-US" sz="2696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Lớp: </a:t>
            </a:r>
            <a:r>
              <a:rPr lang="en-US" sz="2696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………………</a:t>
            </a:r>
            <a:endParaRPr lang="en-US" sz="3595" i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2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3DF0B9A-C370-48A8-A4A2-F0FC7F59A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782" y="-1"/>
            <a:ext cx="9377026" cy="6920689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088C22A4-4C57-451F-A38C-E5C7C394A9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36" y="5877618"/>
            <a:ext cx="1200032" cy="1043506"/>
          </a:xfrm>
          <a:prstGeom prst="rect">
            <a:avLst/>
          </a:prstGeom>
        </p:spPr>
      </p:pic>
      <p:sp>
        <p:nvSpPr>
          <p:cNvPr id="48" name="文本框 19">
            <a:extLst>
              <a:ext uri="{FF2B5EF4-FFF2-40B4-BE49-F238E27FC236}">
                <a16:creationId xmlns:a16="http://schemas.microsoft.com/office/drawing/2014/main" id="{B425EBBF-C9EE-4D48-BAF8-68104DA08480}"/>
              </a:ext>
            </a:extLst>
          </p:cNvPr>
          <p:cNvSpPr txBox="1"/>
          <p:nvPr/>
        </p:nvSpPr>
        <p:spPr>
          <a:xfrm>
            <a:off x="1751900" y="-187778"/>
            <a:ext cx="615384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grpSp>
        <p:nvGrpSpPr>
          <p:cNvPr id="14" name="A">
            <a:extLst>
              <a:ext uri="{FF2B5EF4-FFF2-40B4-BE49-F238E27FC236}">
                <a16:creationId xmlns:a16="http://schemas.microsoft.com/office/drawing/2014/main" id="{A690EF85-4DA3-4427-9EE8-7AFBBAFA4204}"/>
              </a:ext>
            </a:extLst>
          </p:cNvPr>
          <p:cNvGrpSpPr/>
          <p:nvPr/>
        </p:nvGrpSpPr>
        <p:grpSpPr>
          <a:xfrm>
            <a:off x="-789989" y="6545089"/>
            <a:ext cx="2649940" cy="2670774"/>
            <a:chOff x="6219191" y="6603470"/>
            <a:chExt cx="2670774" cy="2670774"/>
          </a:xfrm>
        </p:grpSpPr>
        <p:pic>
          <p:nvPicPr>
            <p:cNvPr id="46" name="Picture 4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5F054BD-058F-4974-BFD6-CABB9C28B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0726">
              <a:off x="6219191" y="6603470"/>
              <a:ext cx="2670774" cy="267077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835AA8-AB9D-461A-A985-5CF2B2962BA2}"/>
                </a:ext>
              </a:extLst>
            </p:cNvPr>
            <p:cNvSpPr/>
            <p:nvPr/>
          </p:nvSpPr>
          <p:spPr>
            <a:xfrm>
              <a:off x="7455180" y="7075410"/>
              <a:ext cx="6848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A</a:t>
              </a:r>
            </a:p>
          </p:txBody>
        </p:sp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id="{9DEE69D0-6B03-420D-A555-24BFFE6535D3}"/>
              </a:ext>
            </a:extLst>
          </p:cNvPr>
          <p:cNvGrpSpPr/>
          <p:nvPr/>
        </p:nvGrpSpPr>
        <p:grpSpPr>
          <a:xfrm>
            <a:off x="1580899" y="6819288"/>
            <a:ext cx="2382455" cy="2734249"/>
            <a:chOff x="8068371" y="5639611"/>
            <a:chExt cx="2724012" cy="2724012"/>
          </a:xfrm>
        </p:grpSpPr>
        <p:pic>
          <p:nvPicPr>
            <p:cNvPr id="45" name="Picture 4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EA1EF844-B458-48E0-8FBB-603C8C256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6442">
              <a:off x="8068371" y="5639611"/>
              <a:ext cx="2724012" cy="2724012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832E540-0C2B-4043-AD12-CEE11E564A6F}"/>
                </a:ext>
              </a:extLst>
            </p:cNvPr>
            <p:cNvSpPr/>
            <p:nvPr/>
          </p:nvSpPr>
          <p:spPr>
            <a:xfrm>
              <a:off x="9252683" y="6045602"/>
              <a:ext cx="5245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B</a:t>
              </a: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38C5778C-B1D1-4BB2-9990-91BE61F13F5D}"/>
              </a:ext>
            </a:extLst>
          </p:cNvPr>
          <p:cNvGrpSpPr/>
          <p:nvPr/>
        </p:nvGrpSpPr>
        <p:grpSpPr>
          <a:xfrm>
            <a:off x="3539864" y="6772333"/>
            <a:ext cx="2349168" cy="2658776"/>
            <a:chOff x="9664213" y="6394808"/>
            <a:chExt cx="2658776" cy="2658776"/>
          </a:xfrm>
        </p:grpSpPr>
        <p:pic>
          <p:nvPicPr>
            <p:cNvPr id="44" name="Picture 43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1A920824-F728-4B4E-A2AE-785CAB50D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622">
              <a:off x="9664213" y="6394808"/>
              <a:ext cx="2658776" cy="2658776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9137DB5-797B-4576-91B2-BAAA4DF4DD1D}"/>
                </a:ext>
              </a:extLst>
            </p:cNvPr>
            <p:cNvSpPr/>
            <p:nvPr/>
          </p:nvSpPr>
          <p:spPr>
            <a:xfrm>
              <a:off x="10668370" y="6858000"/>
              <a:ext cx="6367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C</a:t>
              </a:r>
            </a:p>
          </p:txBody>
        </p:sp>
      </p:grpSp>
      <p:grpSp>
        <p:nvGrpSpPr>
          <p:cNvPr id="12" name="D">
            <a:extLst>
              <a:ext uri="{FF2B5EF4-FFF2-40B4-BE49-F238E27FC236}">
                <a16:creationId xmlns:a16="http://schemas.microsoft.com/office/drawing/2014/main" id="{AB1397E6-11CB-4C50-B60C-0E5484F3BA5D}"/>
              </a:ext>
            </a:extLst>
          </p:cNvPr>
          <p:cNvGrpSpPr/>
          <p:nvPr/>
        </p:nvGrpSpPr>
        <p:grpSpPr>
          <a:xfrm rot="20697415">
            <a:off x="5650617" y="6396390"/>
            <a:ext cx="2254614" cy="1947478"/>
            <a:chOff x="9659337" y="4088425"/>
            <a:chExt cx="2392647" cy="1947478"/>
          </a:xfrm>
        </p:grpSpPr>
        <p:pic>
          <p:nvPicPr>
            <p:cNvPr id="43" name="Picture 42" descr="A close up of a logo&#10;&#10;Description automatically generated">
              <a:extLst>
                <a:ext uri="{FF2B5EF4-FFF2-40B4-BE49-F238E27FC236}">
                  <a16:creationId xmlns:a16="http://schemas.microsoft.com/office/drawing/2014/main" id="{0CCCF897-3452-4FDF-9542-CE2A346BB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79" b="30391"/>
            <a:stretch/>
          </p:blipFill>
          <p:spPr>
            <a:xfrm rot="2120245">
              <a:off x="9659337" y="4088425"/>
              <a:ext cx="2392647" cy="1947478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D49E611-8930-4BE1-A8C0-F5C252E9152C}"/>
                </a:ext>
              </a:extLst>
            </p:cNvPr>
            <p:cNvSpPr/>
            <p:nvPr/>
          </p:nvSpPr>
          <p:spPr>
            <a:xfrm>
              <a:off x="10681194" y="4705757"/>
              <a:ext cx="5629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D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4821A41-D938-4063-B11F-C2DE00667AB6}"/>
              </a:ext>
            </a:extLst>
          </p:cNvPr>
          <p:cNvSpPr/>
          <p:nvPr/>
        </p:nvSpPr>
        <p:spPr>
          <a:xfrm>
            <a:off x="696808" y="2433451"/>
            <a:ext cx="789841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cap="none" spc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 lạnh có mấy khoang?</a:t>
            </a:r>
            <a:endParaRPr lang="en-US" sz="3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89FA3B2-5BBB-49C9-9689-6286476CD1CB}"/>
              </a:ext>
            </a:extLst>
          </p:cNvPr>
          <p:cNvSpPr/>
          <p:nvPr/>
        </p:nvSpPr>
        <p:spPr>
          <a:xfrm>
            <a:off x="723081" y="3846515"/>
            <a:ext cx="378726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A</a:t>
            </a:r>
            <a:r>
              <a:rPr lang="en-US" sz="4800" b="1" cap="none" spc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. </a:t>
            </a:r>
            <a:r>
              <a:rPr lang="en-US" sz="4800">
                <a:ln w="0"/>
                <a:latin typeface="DPT Hotel Oriental" panose="02000500000000000000" pitchFamily="2" charset="0"/>
              </a:rPr>
              <a:t>2 khoang</a:t>
            </a:r>
            <a:endParaRPr lang="en-US" sz="48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D95B254-BC5C-4401-8928-6C89B54597EF}"/>
              </a:ext>
            </a:extLst>
          </p:cNvPr>
          <p:cNvSpPr/>
          <p:nvPr/>
        </p:nvSpPr>
        <p:spPr>
          <a:xfrm>
            <a:off x="4973555" y="3838414"/>
            <a:ext cx="360873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B</a:t>
            </a:r>
            <a:r>
              <a:rPr lang="en-US" sz="4800" b="1" cap="none" spc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. </a:t>
            </a:r>
            <a:r>
              <a:rPr lang="en-US" sz="4800">
                <a:ln w="0"/>
                <a:latin typeface="DPT Hotel Oriental" panose="02000500000000000000" pitchFamily="2" charset="0"/>
              </a:rPr>
              <a:t>3 khoang</a:t>
            </a:r>
            <a:endParaRPr lang="en-US" sz="48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87F1C5A-1822-487A-B96F-F6E9239F4ABC}"/>
              </a:ext>
            </a:extLst>
          </p:cNvPr>
          <p:cNvSpPr/>
          <p:nvPr/>
        </p:nvSpPr>
        <p:spPr>
          <a:xfrm>
            <a:off x="710753" y="4807803"/>
            <a:ext cx="362055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C</a:t>
            </a:r>
            <a:r>
              <a:rPr lang="en-US" sz="4800" b="1" cap="none" spc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. </a:t>
            </a:r>
            <a:r>
              <a:rPr lang="en-US" sz="4800" cap="none" spc="0">
                <a:ln w="0"/>
                <a:latin typeface="DPT Hotel Oriental" panose="02000500000000000000" pitchFamily="2" charset="0"/>
              </a:rPr>
              <a:t>4 </a:t>
            </a:r>
            <a:r>
              <a:rPr lang="en-US" sz="4800">
                <a:ln w="0"/>
                <a:latin typeface="DPT Hotel Oriental" panose="02000500000000000000" pitchFamily="2" charset="0"/>
              </a:rPr>
              <a:t>khoang</a:t>
            </a:r>
            <a:endParaRPr lang="en-US" sz="48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4AD7B15-2044-43FB-8C52-BDFDDEC1EE43}"/>
              </a:ext>
            </a:extLst>
          </p:cNvPr>
          <p:cNvSpPr/>
          <p:nvPr/>
        </p:nvSpPr>
        <p:spPr>
          <a:xfrm>
            <a:off x="4724400" y="4744664"/>
            <a:ext cx="392234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D</a:t>
            </a:r>
            <a:r>
              <a:rPr lang="en-US" sz="4800" b="1" cap="none" spc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. </a:t>
            </a:r>
            <a:r>
              <a:rPr lang="en-US" sz="4800">
                <a:ln w="0"/>
                <a:latin typeface="DPT Hotel Oriental" panose="02000500000000000000" pitchFamily="2" charset="0"/>
              </a:rPr>
              <a:t>5 khoang</a:t>
            </a:r>
            <a:endParaRPr lang="en-US" sz="48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4977162E-A4D5-4D76-9518-1B18CA1402E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0850" y="850896"/>
            <a:ext cx="2175688" cy="3421061"/>
          </a:xfrm>
          <a:prstGeom prst="rect">
            <a:avLst/>
          </a:prstGeom>
        </p:spPr>
      </p:pic>
      <p:pic>
        <p:nvPicPr>
          <p:cNvPr id="20" name="Picture 19" descr="A picture containing sitting, tre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4C67B1-CDBE-42B0-ADFE-17ED4F2E047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37" y="5517334"/>
            <a:ext cx="1611114" cy="1611114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46840751-10F9-4EC8-863C-BB206C83F902}"/>
              </a:ext>
            </a:extLst>
          </p:cNvPr>
          <p:cNvSpPr/>
          <p:nvPr/>
        </p:nvSpPr>
        <p:spPr>
          <a:xfrm>
            <a:off x="8274081" y="4870904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5">
            <a:extLst>
              <a:ext uri="{FF2B5EF4-FFF2-40B4-BE49-F238E27FC236}">
                <a16:creationId xmlns:a16="http://schemas.microsoft.com/office/drawing/2014/main" id="{F25810DD-A7B4-4A22-9C66-D0D98AB88812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67" name="5">
            <a:extLst>
              <a:ext uri="{FF2B5EF4-FFF2-40B4-BE49-F238E27FC236}">
                <a16:creationId xmlns:a16="http://schemas.microsoft.com/office/drawing/2014/main" id="{C419AA43-5A66-48DD-BF12-55DB25D89A5D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68" name="5">
            <a:extLst>
              <a:ext uri="{FF2B5EF4-FFF2-40B4-BE49-F238E27FC236}">
                <a16:creationId xmlns:a16="http://schemas.microsoft.com/office/drawing/2014/main" id="{DC54909D-3D82-4924-AF7A-DD4FA49676A9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70" name="5">
            <a:extLst>
              <a:ext uri="{FF2B5EF4-FFF2-40B4-BE49-F238E27FC236}">
                <a16:creationId xmlns:a16="http://schemas.microsoft.com/office/drawing/2014/main" id="{F17F3B3D-C2F4-4A3D-930A-0314AC363A9D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71" name="5">
            <a:extLst>
              <a:ext uri="{FF2B5EF4-FFF2-40B4-BE49-F238E27FC236}">
                <a16:creationId xmlns:a16="http://schemas.microsoft.com/office/drawing/2014/main" id="{571E2F4B-8BB4-485F-8DB8-D6EFCDF4A83C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72" name="5">
            <a:extLst>
              <a:ext uri="{FF2B5EF4-FFF2-40B4-BE49-F238E27FC236}">
                <a16:creationId xmlns:a16="http://schemas.microsoft.com/office/drawing/2014/main" id="{E0A4D88E-F29B-4CAC-93D7-705A57E0148D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73" name="start">
            <a:extLst>
              <a:ext uri="{FF2B5EF4-FFF2-40B4-BE49-F238E27FC236}">
                <a16:creationId xmlns:a16="http://schemas.microsoft.com/office/drawing/2014/main" id="{63728115-27A6-431C-8D01-58193E3616E3}"/>
              </a:ext>
            </a:extLst>
          </p:cNvPr>
          <p:cNvSpPr/>
          <p:nvPr/>
        </p:nvSpPr>
        <p:spPr>
          <a:xfrm>
            <a:off x="8395083" y="6309746"/>
            <a:ext cx="1471268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83921440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tmFilter="0,0; .5, 1; 1, 1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75E-6 0 L -3.75E-6 -0.25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1.25E-6 0 L 1.25E-6 -0.25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6.25E-7 2.96296E-6 L 6.25E-7 -0.25 " pathEditMode="relative" rAng="0" ptsTypes="AA">
                                      <p:cBhvr>
                                        <p:cTn id="4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2.08333E-7 -4.07407E-6 L -2.08333E-7 -0.25 " pathEditMode="relative" rAng="0" ptsTypes="AA">
                                      <p:cBhvr>
                                        <p:cTn id="4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25 L -2.08333E-7 -0.24953 C 0.00365 -0.25509 0.0069 -0.2618 0.01094 -0.2662 C 0.0138 -0.26967 0.01745 -0.26944 0.02031 -0.27314 C 0.02552 -0.27963 0.03034 -0.28796 0.03594 -0.29305 C 0.03958 -0.29652 0.04336 -0.29884 0.04688 -0.30324 C 0.05065 -0.30787 0.05404 -0.31458 0.05781 -0.31967 C 0.06471 -0.32939 0.07396 -0.33564 0.07813 -0.35324 C 0.08021 -0.3618 0.08268 -0.37037 0.08438 -0.37986 C 0.08633 -0.39143 0.08776 -0.40393 0.08906 -0.41643 C 0.08984 -0.42384 0.08997 -0.43194 0.09063 -0.43981 C 0.09102 -0.44652 0.09167 -0.45301 0.09219 -0.45972 C 0.09167 -0.47199 0.0918 -0.48426 0.09063 -0.49606 C 0.0901 -0.50023 0.08828 -0.50277 0.0875 -0.50625 C 0.08672 -0.50949 0.08659 -0.51319 0.08594 -0.51643 C 0.08464 -0.52129 0.08008 -0.53657 0.07813 -0.54282 C 0.07656 -0.54745 0.07487 -0.55162 0.07344 -0.55601 C 0.07227 -0.55926 0.07148 -0.56296 0.07031 -0.5662 C 0.06654 -0.57592 0.0655 -0.57638 0.06094 -0.58287 C 0.0599 -0.58611 0.05898 -0.58981 0.05781 -0.59305 C 0.053 -0.60393 0.04831 -0.61018 0.04531 -0.62291 C 0.04401 -0.62824 0.04336 -0.63402 0.04219 -0.63935 C 0.04023 -0.64768 0.03789 -0.65486 0.03594 -0.6625 C 0.03359 -0.67176 0.03112 -0.68287 0.02969 -0.69259 C 0.02891 -0.69699 0.02865 -0.70162 0.02813 -0.70625 C 0.0276 -0.70949 0.02695 -0.7125 0.02656 -0.71597 C 0.02539 -0.72361 0.02448 -0.73171 0.02344 -0.73912 C 0.02292 -0.74814 0.02161 -0.75694 0.02188 -0.7662 C 0.02214 -0.78078 0.02474 -0.80162 0.02813 -0.81574 C 0.02943 -0.82152 0.03099 -0.82708 0.03281 -0.8324 C 0.03568 -0.84166 0.03802 -0.85277 0.04219 -0.85902 C 0.04427 -0.8625 0.04648 -0.86527 0.04844 -0.86898 C 0.05026 -0.87314 0.05117 -0.8787 0.05313 -0.8824 C 0.05846 -0.89328 0.06432 -0.90301 0.07031 -0.91273 C 0.0724 -0.91597 0.07435 -0.91967 0.07656 -0.92245 C 0.0832 -0.93171 0.08971 -0.94143 0.09688 -0.94907 C 0.1 -0.95231 0.10313 -0.95555 0.10625 -0.95926 C 0.1099 -0.96342 0.11328 -0.96898 0.11719 -0.97222 C 0.12057 -0.97569 0.12448 -0.97638 0.12813 -0.97893 C 0.13177 -0.98194 0.13529 -0.98611 0.13906 -0.98958 C 0.15495 -1.00231 0.15482 -0.99282 0.17344 -1.03217 C 0.17604 -1.03819 0.17839 -1.04398 0.18125 -1.0493 C 0.18372 -1.05393 0.18659 -1.05717 0.18906 -1.0625 C 0.19466 -1.07453 0.20104 -1.09745 0.20313 -1.11226 C 0.20417 -1.12013 0.20508 -1.12801 0.20625 -1.13541 C 0.2082 -1.14907 0.2125 -1.17523 0.2125 -1.175 C 0.21146 -1.19768 0.21107 -1.2199 0.20938 -1.24189 C 0.20872 -1.24861 0.203 -1.25763 0.20156 -1.26203 C 0.17891 -1.32407 0.21107 -1.2449 0.1875 -1.2949 C 0.17943 -1.31226 0.19063 -1.31388 0.17031 -1.32847 C 0.16875 -1.32963 0.16706 -1.33009 0.16563 -1.33194 C 0.15911 -1.33958 0.15573 -1.34629 0.15 -1.35509 C 0.14844 -1.35717 0.14688 -1.35972 0.14531 -1.3618 C 0.14271 -1.36412 0.13984 -1.36527 0.1375 -1.36828 C 0.13516 -1.37083 0.13333 -1.375 0.13125 -1.37847 C 0.12695 -1.38472 0.12513 -1.38541 0.12188 -1.39513 C 0.11888 -1.40347 0.11628 -1.41527 0.11406 -1.425 C 0.11198 -1.44583 0.1125 -1.43588 0.1125 -1.45509 " pathEditMode="relative" rAng="0" ptsTypes="AAAAAAAAAAAAAAAAAAAAAAAAAAAAAAAAAAAAAAAAAAAAAAAAAAAAAAAAAA">
                                      <p:cBhvr>
                                        <p:cTn id="7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6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0"/>
                            </p:stCondLst>
                            <p:childTnLst>
                              <p:par>
                                <p:cTn id="1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500"/>
                            </p:stCondLst>
                            <p:childTnLst>
                              <p:par>
                                <p:cTn id="13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10" grpId="0"/>
      <p:bldP spid="54" grpId="0"/>
      <p:bldP spid="55" grpId="0"/>
      <p:bldP spid="56" grpId="0"/>
      <p:bldP spid="57" grpId="0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81058290-CF20-FC47-AE82-7D01242BC161}"/>
              </a:ext>
            </a:extLst>
          </p:cNvPr>
          <p:cNvSpPr/>
          <p:nvPr/>
        </p:nvSpPr>
        <p:spPr>
          <a:xfrm>
            <a:off x="0" y="1484243"/>
            <a:ext cx="1126434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altLang="zh-CN" sz="960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Hẹn gặp lại </a:t>
            </a:r>
          </a:p>
          <a:p>
            <a:pPr algn="ctr" defTabSz="914400">
              <a:defRPr/>
            </a:pPr>
            <a:r>
              <a:rPr lang="en-US" altLang="zh-CN" sz="960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các em!</a:t>
            </a:r>
            <a:endParaRPr lang="zh-CN" altLang="en-US" sz="9600" dirty="0">
              <a:ln w="9525">
                <a:solidFill>
                  <a:srgbClr val="00CC00"/>
                </a:solidFill>
              </a:ln>
              <a:solidFill>
                <a:srgbClr val="00CC00"/>
              </a:solidFill>
              <a:latin typeface="Sigmar One" panose="00000500000000000000" pitchFamily="2" charset="0"/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283" y="2590800"/>
            <a:ext cx="4689356" cy="414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8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3">
            <a:hlinkClick r:id="rId2" action="ppaction://hlinkfile"/>
          </p:cNvPr>
          <p:cNvSpPr txBox="1">
            <a:spLocks noChangeArrowheads="1"/>
          </p:cNvSpPr>
          <p:nvPr/>
        </p:nvSpPr>
        <p:spPr bwMode="auto">
          <a:xfrm>
            <a:off x="1524000" y="2133601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CA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CA" altLang="ja-JP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CA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ja-JP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CA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ja-JP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CA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ja-JP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CA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altLang="ja-JP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8" name="TextBox 18"/>
          <p:cNvSpPr txBox="1">
            <a:spLocks noChangeArrowheads="1"/>
          </p:cNvSpPr>
          <p:nvPr/>
        </p:nvSpPr>
        <p:spPr bwMode="auto">
          <a:xfrm>
            <a:off x="9648826" y="838200"/>
            <a:ext cx="1847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solidFill>
                <a:srgbClr val="FF0000"/>
              </a:solidFill>
            </a:endParaRPr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524000" y="5334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nghệ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51" name="Text Box 4"/>
          <p:cNvSpPr txBox="1">
            <a:spLocks noChangeArrowheads="1"/>
          </p:cNvSpPr>
          <p:nvPr/>
        </p:nvSpPr>
        <p:spPr bwMode="auto">
          <a:xfrm>
            <a:off x="1493516" y="1524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ngày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tháng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200" b="1" err="1">
                <a:solidFill>
                  <a:srgbClr val="0000FF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2024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0AC8D8-8D5C-AEA4-6E8E-38E520340AFE}"/>
              </a:ext>
            </a:extLst>
          </p:cNvPr>
          <p:cNvSpPr txBox="1"/>
          <p:nvPr/>
        </p:nvSpPr>
        <p:spPr>
          <a:xfrm>
            <a:off x="1150883" y="3136498"/>
            <a:ext cx="10058399" cy="2746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4160" marR="0" algn="just">
              <a:spcBef>
                <a:spcPts val="900"/>
              </a:spcBef>
              <a:spcAft>
                <a:spcPts val="600"/>
              </a:spcAft>
            </a:pPr>
            <a:r>
              <a:rPr lang="en-US" sz="4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Trình bày được tác dụng của tủ lạnh trong gia đình.</a:t>
            </a:r>
            <a:endParaRPr lang="en-US" sz="36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4160" marR="0" algn="just">
              <a:spcBef>
                <a:spcPts val="900"/>
              </a:spcBef>
              <a:spcAft>
                <a:spcPts val="600"/>
              </a:spcAft>
            </a:pPr>
            <a:r>
              <a:rPr lang="en-US" sz="4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Nhận biết được vị trí, vai trò các khoang khác nhau trong tủ lạnh.</a:t>
            </a:r>
            <a:endParaRPr lang="en-US" sz="36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88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1297261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dirty="0" err="1">
                <a:latin typeface="Times New Roman" panose="02020603050405020304" pitchFamily="18" charset="0"/>
              </a:rPr>
              <a:t>Tiết</a:t>
            </a:r>
            <a:r>
              <a:rPr lang="en-US" altLang="en-US" dirty="0">
                <a:latin typeface="Times New Roman" panose="02020603050405020304" pitchFamily="18" charset="0"/>
              </a:rPr>
              <a:t> 1 </a:t>
            </a:r>
            <a:endParaRPr lang="en-US" dirty="0"/>
          </a:p>
        </p:txBody>
      </p:sp>
      <p:sp>
        <p:nvSpPr>
          <p:cNvPr id="6" name="Oval Callout 5"/>
          <p:cNvSpPr/>
          <p:nvPr/>
        </p:nvSpPr>
        <p:spPr>
          <a:xfrm>
            <a:off x="981891" y="23633"/>
            <a:ext cx="2913017" cy="1502228"/>
          </a:xfrm>
          <a:prstGeom prst="wedgeEllipseCallout">
            <a:avLst>
              <a:gd name="adj1" fmla="val 75132"/>
              <a:gd name="adj2" fmla="val 1214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Đóng vai tình huống dưới đây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351332-9938-2C29-E795-58012817F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754461"/>
            <a:ext cx="8222529" cy="445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6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E10EB54-4731-4DD5-8421-518086FEA3E2}"/>
              </a:ext>
            </a:extLst>
          </p:cNvPr>
          <p:cNvSpPr/>
          <p:nvPr/>
        </p:nvSpPr>
        <p:spPr>
          <a:xfrm>
            <a:off x="614526" y="292955"/>
            <a:ext cx="8211146" cy="655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TÁC DỤNG CỦA TỦ LẠNH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	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03C69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6B29C23-1986-4FCE-AE04-4E2E5FEDFBCC}"/>
              </a:ext>
            </a:extLst>
          </p:cNvPr>
          <p:cNvSpPr/>
          <p:nvPr/>
        </p:nvSpPr>
        <p:spPr>
          <a:xfrm>
            <a:off x="516759" y="1035021"/>
            <a:ext cx="11387054" cy="2013631"/>
          </a:xfrm>
          <a:prstGeom prst="roundRect">
            <a:avLst>
              <a:gd name="adj" fmla="val 393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5B55BD-31A3-3C69-8CA8-EED991E53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627" y="1146695"/>
            <a:ext cx="10369828" cy="18576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F905E-0F85-9604-77E8-C79700DE9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216" y="3622820"/>
            <a:ext cx="9495568" cy="220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0546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E10EB54-4731-4DD5-8421-518086FEA3E2}"/>
              </a:ext>
            </a:extLst>
          </p:cNvPr>
          <p:cNvSpPr/>
          <p:nvPr/>
        </p:nvSpPr>
        <p:spPr>
          <a:xfrm>
            <a:off x="614526" y="292955"/>
            <a:ext cx="8860550" cy="655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Ví trị, vai trò các khoang trong tủ lạnh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	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03C69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6B29C23-1986-4FCE-AE04-4E2E5FEDFBCC}"/>
              </a:ext>
            </a:extLst>
          </p:cNvPr>
          <p:cNvSpPr/>
          <p:nvPr/>
        </p:nvSpPr>
        <p:spPr>
          <a:xfrm>
            <a:off x="516759" y="1035021"/>
            <a:ext cx="11387054" cy="2013631"/>
          </a:xfrm>
          <a:prstGeom prst="roundRect">
            <a:avLst>
              <a:gd name="adj" fmla="val 393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80A7E0-7C78-DF4C-0063-827239970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861" y="1264025"/>
            <a:ext cx="10389409" cy="149392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3B70E1B-495F-4320-ED0C-5098E26F9881}"/>
              </a:ext>
            </a:extLst>
          </p:cNvPr>
          <p:cNvSpPr/>
          <p:nvPr/>
        </p:nvSpPr>
        <p:spPr>
          <a:xfrm>
            <a:off x="2625214" y="4041059"/>
            <a:ext cx="7211960" cy="138634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HỌC SINH THẢO LUẬN SAU ĐÓ GHÉP THẺ THEO ĐÚNG VỊ TRÍ</a:t>
            </a:r>
          </a:p>
        </p:txBody>
      </p:sp>
    </p:spTree>
    <p:extLst>
      <p:ext uri="{BB962C8B-B14F-4D97-AF65-F5344CB8AC3E}">
        <p14:creationId xmlns:p14="http://schemas.microsoft.com/office/powerpoint/2010/main" val="395461999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7665D5-193E-D057-B83C-C23249963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445" y="780421"/>
            <a:ext cx="5123669" cy="52971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E7BBD0-CD74-7C50-00DD-2B8C129EE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875" y="1451473"/>
            <a:ext cx="1876687" cy="5715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47AF34-0818-9613-4111-383B7F0AB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664" y="2254070"/>
            <a:ext cx="1952898" cy="676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273825-41FC-A62C-CC1B-595292924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875" y="3280616"/>
            <a:ext cx="3686689" cy="543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E04831-195C-F9E1-CC72-591D7F9EB9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033" y="4173794"/>
            <a:ext cx="3639058" cy="5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4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8D3DE6-0308-0648-A5BE-7F6B586F6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696" y="1614950"/>
            <a:ext cx="9826608" cy="193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5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60" y="-1"/>
            <a:ext cx="8075929" cy="550427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676675" y="157987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3828885" y="3781511"/>
            <a:ext cx="4733391" cy="28411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672" y="519967"/>
            <a:ext cx="1003254" cy="1540711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895761" y="374633"/>
            <a:ext cx="6153849" cy="304698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3A3FB362-28C3-4373-9EDB-7588AAB7F3F3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79" b="30391"/>
          <a:stretch/>
        </p:blipFill>
        <p:spPr>
          <a:xfrm rot="2120245">
            <a:off x="640692" y="3994484"/>
            <a:ext cx="1644791" cy="1338766"/>
          </a:xfrm>
          <a:prstGeom prst="rect">
            <a:avLst/>
          </a:prstGeom>
        </p:spPr>
      </p:pic>
      <p:pic>
        <p:nvPicPr>
          <p:cNvPr id="25" name="Picture 24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4ED17D8-1F66-4B33-9DCE-31F4D879C3B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622">
            <a:off x="2098600" y="1347604"/>
            <a:ext cx="1269898" cy="1269898"/>
          </a:xfrm>
          <a:prstGeom prst="rect">
            <a:avLst/>
          </a:prstGeom>
        </p:spPr>
      </p:pic>
      <p:pic>
        <p:nvPicPr>
          <p:cNvPr id="26" name="Picture 25" descr="A picture containing light&#10;&#10;Description automatically generated">
            <a:extLst>
              <a:ext uri="{FF2B5EF4-FFF2-40B4-BE49-F238E27FC236}">
                <a16:creationId xmlns:a16="http://schemas.microsoft.com/office/drawing/2014/main" id="{6F680C5E-CBF1-4F3D-A816-C889D1D02CF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6442">
            <a:off x="10100345" y="4945482"/>
            <a:ext cx="1708768" cy="170876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0053021-24A8-4D95-A4AB-AEE8E46E9C1D}"/>
              </a:ext>
            </a:extLst>
          </p:cNvPr>
          <p:cNvGrpSpPr/>
          <p:nvPr/>
        </p:nvGrpSpPr>
        <p:grpSpPr>
          <a:xfrm>
            <a:off x="7358948" y="-73900"/>
            <a:ext cx="4044696" cy="4044696"/>
            <a:chOff x="7515135" y="377711"/>
            <a:chExt cx="4044696" cy="4044696"/>
          </a:xfrm>
        </p:grpSpPr>
        <p:pic>
          <p:nvPicPr>
            <p:cNvPr id="27" name="Picture 26" descr="A picture containing drawing&#10;&#10;Description automatically generated">
              <a:hlinkClick r:id="rId20" action="ppaction://hlinksldjump"/>
              <a:extLst>
                <a:ext uri="{FF2B5EF4-FFF2-40B4-BE49-F238E27FC236}">
                  <a16:creationId xmlns:a16="http://schemas.microsoft.com/office/drawing/2014/main" id="{40857DD9-96F9-4E1F-9E01-6CFFF791D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16701">
              <a:off x="7515135" y="377711"/>
              <a:ext cx="4044696" cy="4044696"/>
            </a:xfrm>
            <a:prstGeom prst="rect">
              <a:avLst/>
            </a:prstGeom>
          </p:spPr>
        </p:pic>
        <p:sp>
          <p:nvSpPr>
            <p:cNvPr id="2" name="Rectangle 1">
              <a:hlinkClick r:id="rId20" action="ppaction://hlinksldjump"/>
              <a:extLst>
                <a:ext uri="{FF2B5EF4-FFF2-40B4-BE49-F238E27FC236}">
                  <a16:creationId xmlns:a16="http://schemas.microsoft.com/office/drawing/2014/main" id="{FDDB5817-641D-45C5-B1ED-3305C9E56C04}"/>
                </a:ext>
              </a:extLst>
            </p:cNvPr>
            <p:cNvSpPr/>
            <p:nvPr/>
          </p:nvSpPr>
          <p:spPr>
            <a:xfrm>
              <a:off x="9315297" y="1424029"/>
              <a:ext cx="127310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>
                  <a:ln w="0"/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DPT Hotel Oriental" panose="02000500000000000000" pitchFamily="2" charset="0"/>
                </a:rPr>
                <a:t>PLAY</a:t>
              </a:r>
            </a:p>
          </p:txBody>
        </p:sp>
      </p:grpSp>
      <p:pic>
        <p:nvPicPr>
          <p:cNvPr id="31" name="5d09e0ee8b4a2">
            <a:hlinkClick r:id="" action="ppaction://media"/>
            <a:extLst>
              <a:ext uri="{FF2B5EF4-FFF2-40B4-BE49-F238E27FC236}">
                <a16:creationId xmlns:a16="http://schemas.microsoft.com/office/drawing/2014/main" id="{24E219B4-5E65-4206-867B-E81C02BF3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609600" y="7467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174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3DF0B9A-C370-48A8-A4A2-F0FC7F59A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69" y="-31345"/>
            <a:ext cx="9377026" cy="6920689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088C22A4-4C57-451F-A38C-E5C7C394A9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36" y="5877618"/>
            <a:ext cx="1200032" cy="1043506"/>
          </a:xfrm>
          <a:prstGeom prst="rect">
            <a:avLst/>
          </a:prstGeom>
        </p:spPr>
      </p:pic>
      <p:sp>
        <p:nvSpPr>
          <p:cNvPr id="48" name="文本框 19">
            <a:extLst>
              <a:ext uri="{FF2B5EF4-FFF2-40B4-BE49-F238E27FC236}">
                <a16:creationId xmlns:a16="http://schemas.microsoft.com/office/drawing/2014/main" id="{B425EBBF-C9EE-4D48-BAF8-68104DA08480}"/>
              </a:ext>
            </a:extLst>
          </p:cNvPr>
          <p:cNvSpPr txBox="1"/>
          <p:nvPr/>
        </p:nvSpPr>
        <p:spPr>
          <a:xfrm>
            <a:off x="1751900" y="-187778"/>
            <a:ext cx="615384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grpSp>
        <p:nvGrpSpPr>
          <p:cNvPr id="14" name="A">
            <a:extLst>
              <a:ext uri="{FF2B5EF4-FFF2-40B4-BE49-F238E27FC236}">
                <a16:creationId xmlns:a16="http://schemas.microsoft.com/office/drawing/2014/main" id="{A690EF85-4DA3-4427-9EE8-7AFBBAFA4204}"/>
              </a:ext>
            </a:extLst>
          </p:cNvPr>
          <p:cNvGrpSpPr/>
          <p:nvPr/>
        </p:nvGrpSpPr>
        <p:grpSpPr>
          <a:xfrm>
            <a:off x="-789989" y="6545089"/>
            <a:ext cx="2649940" cy="2670774"/>
            <a:chOff x="6219191" y="6603470"/>
            <a:chExt cx="2670774" cy="2670774"/>
          </a:xfrm>
        </p:grpSpPr>
        <p:pic>
          <p:nvPicPr>
            <p:cNvPr id="46" name="Picture 4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5F054BD-058F-4974-BFD6-CABB9C28B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0726">
              <a:off x="6219191" y="6603470"/>
              <a:ext cx="2670774" cy="267077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835AA8-AB9D-461A-A985-5CF2B2962BA2}"/>
                </a:ext>
              </a:extLst>
            </p:cNvPr>
            <p:cNvSpPr/>
            <p:nvPr/>
          </p:nvSpPr>
          <p:spPr>
            <a:xfrm>
              <a:off x="7455180" y="7075410"/>
              <a:ext cx="6848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A</a:t>
              </a:r>
            </a:p>
          </p:txBody>
        </p:sp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id="{9DEE69D0-6B03-420D-A555-24BFFE6535D3}"/>
              </a:ext>
            </a:extLst>
          </p:cNvPr>
          <p:cNvGrpSpPr/>
          <p:nvPr/>
        </p:nvGrpSpPr>
        <p:grpSpPr>
          <a:xfrm>
            <a:off x="1580899" y="6819288"/>
            <a:ext cx="2382455" cy="2734249"/>
            <a:chOff x="8068371" y="5639611"/>
            <a:chExt cx="2724012" cy="2724012"/>
          </a:xfrm>
        </p:grpSpPr>
        <p:pic>
          <p:nvPicPr>
            <p:cNvPr id="45" name="Picture 4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EA1EF844-B458-48E0-8FBB-603C8C256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6442">
              <a:off x="8068371" y="5639611"/>
              <a:ext cx="2724012" cy="2724012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832E540-0C2B-4043-AD12-CEE11E564A6F}"/>
                </a:ext>
              </a:extLst>
            </p:cNvPr>
            <p:cNvSpPr/>
            <p:nvPr/>
          </p:nvSpPr>
          <p:spPr>
            <a:xfrm>
              <a:off x="9252683" y="6045602"/>
              <a:ext cx="5245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B</a:t>
              </a: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38C5778C-B1D1-4BB2-9990-91BE61F13F5D}"/>
              </a:ext>
            </a:extLst>
          </p:cNvPr>
          <p:cNvGrpSpPr/>
          <p:nvPr/>
        </p:nvGrpSpPr>
        <p:grpSpPr>
          <a:xfrm>
            <a:off x="3539864" y="6772333"/>
            <a:ext cx="2349168" cy="2658776"/>
            <a:chOff x="9664213" y="6394808"/>
            <a:chExt cx="2658776" cy="2658776"/>
          </a:xfrm>
        </p:grpSpPr>
        <p:pic>
          <p:nvPicPr>
            <p:cNvPr id="44" name="Picture 43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1A920824-F728-4B4E-A2AE-785CAB50D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622">
              <a:off x="9664213" y="6394808"/>
              <a:ext cx="2658776" cy="2658776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9137DB5-797B-4576-91B2-BAAA4DF4DD1D}"/>
                </a:ext>
              </a:extLst>
            </p:cNvPr>
            <p:cNvSpPr/>
            <p:nvPr/>
          </p:nvSpPr>
          <p:spPr>
            <a:xfrm>
              <a:off x="10668370" y="6858000"/>
              <a:ext cx="6367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C</a:t>
              </a:r>
            </a:p>
          </p:txBody>
        </p:sp>
      </p:grpSp>
      <p:grpSp>
        <p:nvGrpSpPr>
          <p:cNvPr id="12" name="D">
            <a:extLst>
              <a:ext uri="{FF2B5EF4-FFF2-40B4-BE49-F238E27FC236}">
                <a16:creationId xmlns:a16="http://schemas.microsoft.com/office/drawing/2014/main" id="{AB1397E6-11CB-4C50-B60C-0E5484F3BA5D}"/>
              </a:ext>
            </a:extLst>
          </p:cNvPr>
          <p:cNvGrpSpPr/>
          <p:nvPr/>
        </p:nvGrpSpPr>
        <p:grpSpPr>
          <a:xfrm rot="20697415">
            <a:off x="5650617" y="6396390"/>
            <a:ext cx="2254614" cy="1947478"/>
            <a:chOff x="9659337" y="4088425"/>
            <a:chExt cx="2392647" cy="1947478"/>
          </a:xfrm>
        </p:grpSpPr>
        <p:pic>
          <p:nvPicPr>
            <p:cNvPr id="43" name="Picture 42" descr="A close up of a logo&#10;&#10;Description automatically generated">
              <a:extLst>
                <a:ext uri="{FF2B5EF4-FFF2-40B4-BE49-F238E27FC236}">
                  <a16:creationId xmlns:a16="http://schemas.microsoft.com/office/drawing/2014/main" id="{0CCCF897-3452-4FDF-9542-CE2A346BB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79" b="30391"/>
            <a:stretch/>
          </p:blipFill>
          <p:spPr>
            <a:xfrm rot="2120245">
              <a:off x="9659337" y="4088425"/>
              <a:ext cx="2392647" cy="1947478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D49E611-8930-4BE1-A8C0-F5C252E9152C}"/>
                </a:ext>
              </a:extLst>
            </p:cNvPr>
            <p:cNvSpPr/>
            <p:nvPr/>
          </p:nvSpPr>
          <p:spPr>
            <a:xfrm>
              <a:off x="10681194" y="4705757"/>
              <a:ext cx="5629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D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4821A41-D938-4063-B11F-C2DE00667AB6}"/>
              </a:ext>
            </a:extLst>
          </p:cNvPr>
          <p:cNvSpPr/>
          <p:nvPr/>
        </p:nvSpPr>
        <p:spPr>
          <a:xfrm>
            <a:off x="696808" y="2433451"/>
            <a:ext cx="789841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cap="none" spc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cap="none" spc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 lạnh có chức năng chính là?</a:t>
            </a:r>
            <a:endParaRPr lang="en-US" sz="3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89FA3B2-5BBB-49C9-9689-6286476CD1CB}"/>
              </a:ext>
            </a:extLst>
          </p:cNvPr>
          <p:cNvSpPr/>
          <p:nvPr/>
        </p:nvSpPr>
        <p:spPr>
          <a:xfrm>
            <a:off x="723081" y="3846515"/>
            <a:ext cx="378726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A</a:t>
            </a:r>
            <a:r>
              <a:rPr lang="en-US" sz="4800" b="1" cap="none" spc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. </a:t>
            </a:r>
            <a:r>
              <a:rPr lang="en-US" sz="2000" cap="none" spc="0">
                <a:ln w="0"/>
                <a:latin typeface="DPT Hotel Oriental" panose="02000500000000000000" pitchFamily="2" charset="0"/>
              </a:rPr>
              <a:t>Bảo quản thực phẩm</a:t>
            </a:r>
            <a:endParaRPr lang="en-US" sz="48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D95B254-BC5C-4401-8928-6C89B54597EF}"/>
              </a:ext>
            </a:extLst>
          </p:cNvPr>
          <p:cNvSpPr/>
          <p:nvPr/>
        </p:nvSpPr>
        <p:spPr>
          <a:xfrm>
            <a:off x="4973555" y="3838414"/>
            <a:ext cx="360873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B</a:t>
            </a:r>
            <a:r>
              <a:rPr lang="en-US" sz="4800" b="1" cap="none" spc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. </a:t>
            </a:r>
            <a:r>
              <a:rPr lang="en-US" sz="2400">
                <a:ln w="0"/>
                <a:latin typeface="DPT Hotel Oriental" panose="02000500000000000000" pitchFamily="2" charset="0"/>
              </a:rPr>
              <a:t>Không có tác dụng</a:t>
            </a:r>
            <a:endParaRPr lang="en-US" sz="48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87F1C5A-1822-487A-B96F-F6E9239F4ABC}"/>
              </a:ext>
            </a:extLst>
          </p:cNvPr>
          <p:cNvSpPr/>
          <p:nvPr/>
        </p:nvSpPr>
        <p:spPr>
          <a:xfrm>
            <a:off x="710753" y="4807803"/>
            <a:ext cx="362055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C</a:t>
            </a:r>
            <a:r>
              <a:rPr lang="en-US" sz="4800" b="1" cap="none" spc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. </a:t>
            </a:r>
            <a:r>
              <a:rPr lang="en-US" sz="2400">
                <a:ln w="0"/>
                <a:latin typeface="DPT Hotel Oriental" panose="02000500000000000000" pitchFamily="2" charset="0"/>
              </a:rPr>
              <a:t>Làm nước đá</a:t>
            </a:r>
            <a:endParaRPr lang="en-US" sz="48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4AD7B15-2044-43FB-8C52-BDFDDEC1EE43}"/>
              </a:ext>
            </a:extLst>
          </p:cNvPr>
          <p:cNvSpPr/>
          <p:nvPr/>
        </p:nvSpPr>
        <p:spPr>
          <a:xfrm>
            <a:off x="4724400" y="4744664"/>
            <a:ext cx="392234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D</a:t>
            </a:r>
            <a:r>
              <a:rPr lang="en-US" sz="4800" b="1" cap="none" spc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. </a:t>
            </a:r>
            <a:r>
              <a:rPr lang="en-US" sz="2800">
                <a:ln w="0"/>
                <a:latin typeface="DPT Hotel Oriental" panose="02000500000000000000" pitchFamily="2" charset="0"/>
              </a:rPr>
              <a:t>Tất cả đều sai</a:t>
            </a:r>
            <a:endParaRPr lang="en-US" sz="48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4977162E-A4D5-4D76-9518-1B18CA1402E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0850" y="850896"/>
            <a:ext cx="2175688" cy="3421061"/>
          </a:xfrm>
          <a:prstGeom prst="rect">
            <a:avLst/>
          </a:prstGeom>
        </p:spPr>
      </p:pic>
      <p:pic>
        <p:nvPicPr>
          <p:cNvPr id="20" name="Picture 19" descr="A picture containing sitting, tre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4C67B1-CDBE-42B0-ADFE-17ED4F2E047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37" y="5517334"/>
            <a:ext cx="1611114" cy="1611114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46840751-10F9-4EC8-863C-BB206C83F902}"/>
              </a:ext>
            </a:extLst>
          </p:cNvPr>
          <p:cNvSpPr/>
          <p:nvPr/>
        </p:nvSpPr>
        <p:spPr>
          <a:xfrm>
            <a:off x="8274081" y="4870904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5">
            <a:extLst>
              <a:ext uri="{FF2B5EF4-FFF2-40B4-BE49-F238E27FC236}">
                <a16:creationId xmlns:a16="http://schemas.microsoft.com/office/drawing/2014/main" id="{F25810DD-A7B4-4A22-9C66-D0D98AB88812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67" name="5">
            <a:extLst>
              <a:ext uri="{FF2B5EF4-FFF2-40B4-BE49-F238E27FC236}">
                <a16:creationId xmlns:a16="http://schemas.microsoft.com/office/drawing/2014/main" id="{C419AA43-5A66-48DD-BF12-55DB25D89A5D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68" name="5">
            <a:extLst>
              <a:ext uri="{FF2B5EF4-FFF2-40B4-BE49-F238E27FC236}">
                <a16:creationId xmlns:a16="http://schemas.microsoft.com/office/drawing/2014/main" id="{DC54909D-3D82-4924-AF7A-DD4FA49676A9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70" name="5">
            <a:extLst>
              <a:ext uri="{FF2B5EF4-FFF2-40B4-BE49-F238E27FC236}">
                <a16:creationId xmlns:a16="http://schemas.microsoft.com/office/drawing/2014/main" id="{F17F3B3D-C2F4-4A3D-930A-0314AC363A9D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71" name="5">
            <a:extLst>
              <a:ext uri="{FF2B5EF4-FFF2-40B4-BE49-F238E27FC236}">
                <a16:creationId xmlns:a16="http://schemas.microsoft.com/office/drawing/2014/main" id="{571E2F4B-8BB4-485F-8DB8-D6EFCDF4A83C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72" name="5">
            <a:extLst>
              <a:ext uri="{FF2B5EF4-FFF2-40B4-BE49-F238E27FC236}">
                <a16:creationId xmlns:a16="http://schemas.microsoft.com/office/drawing/2014/main" id="{E0A4D88E-F29B-4CAC-93D7-705A57E0148D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73" name="start">
            <a:extLst>
              <a:ext uri="{FF2B5EF4-FFF2-40B4-BE49-F238E27FC236}">
                <a16:creationId xmlns:a16="http://schemas.microsoft.com/office/drawing/2014/main" id="{63728115-27A6-431C-8D01-58193E3616E3}"/>
              </a:ext>
            </a:extLst>
          </p:cNvPr>
          <p:cNvSpPr/>
          <p:nvPr/>
        </p:nvSpPr>
        <p:spPr>
          <a:xfrm>
            <a:off x="8395083" y="6309746"/>
            <a:ext cx="1471268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57946946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tmFilter="0,0; .5, 1; 1, 1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75E-6 0 L -3.75E-6 -0.25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1.25E-6 0 L 1.25E-6 -0.25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6.25E-7 2.96296E-6 L 6.25E-7 -0.25 " pathEditMode="relative" rAng="0" ptsTypes="AA">
                                      <p:cBhvr>
                                        <p:cTn id="4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2.08333E-7 -4.07407E-6 L -2.08333E-7 -0.25 " pathEditMode="relative" rAng="0" ptsTypes="AA">
                                      <p:cBhvr>
                                        <p:cTn id="4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25 L -2.08333E-7 -0.24953 C 0.00365 -0.25509 0.0069 -0.2618 0.01094 -0.2662 C 0.0138 -0.26967 0.01745 -0.26944 0.02031 -0.27314 C 0.02552 -0.27963 0.03034 -0.28796 0.03594 -0.29305 C 0.03958 -0.29652 0.04336 -0.29884 0.04688 -0.30324 C 0.05065 -0.30787 0.05404 -0.31458 0.05781 -0.31967 C 0.06471 -0.32939 0.07396 -0.33564 0.07813 -0.35324 C 0.08021 -0.3618 0.08268 -0.37037 0.08438 -0.37986 C 0.08633 -0.39143 0.08776 -0.40393 0.08906 -0.41643 C 0.08984 -0.42384 0.08997 -0.43194 0.09063 -0.43981 C 0.09102 -0.44652 0.09167 -0.45301 0.09219 -0.45972 C 0.09167 -0.47199 0.0918 -0.48426 0.09063 -0.49606 C 0.0901 -0.50023 0.08828 -0.50277 0.0875 -0.50625 C 0.08672 -0.50949 0.08659 -0.51319 0.08594 -0.51643 C 0.08464 -0.52129 0.08008 -0.53657 0.07813 -0.54282 C 0.07656 -0.54745 0.07487 -0.55162 0.07344 -0.55601 C 0.07227 -0.55926 0.07148 -0.56296 0.07031 -0.5662 C 0.06654 -0.57592 0.0655 -0.57638 0.06094 -0.58287 C 0.0599 -0.58611 0.05898 -0.58981 0.05781 -0.59305 C 0.053 -0.60393 0.04831 -0.61018 0.04531 -0.62291 C 0.04401 -0.62824 0.04336 -0.63402 0.04219 -0.63935 C 0.04023 -0.64768 0.03789 -0.65486 0.03594 -0.6625 C 0.03359 -0.67176 0.03112 -0.68287 0.02969 -0.69259 C 0.02891 -0.69699 0.02865 -0.70162 0.02813 -0.70625 C 0.0276 -0.70949 0.02695 -0.7125 0.02656 -0.71597 C 0.02539 -0.72361 0.02448 -0.73171 0.02344 -0.73912 C 0.02292 -0.74814 0.02161 -0.75694 0.02188 -0.7662 C 0.02214 -0.78078 0.02474 -0.80162 0.02813 -0.81574 C 0.02943 -0.82152 0.03099 -0.82708 0.03281 -0.8324 C 0.03568 -0.84166 0.03802 -0.85277 0.04219 -0.85902 C 0.04427 -0.8625 0.04648 -0.86527 0.04844 -0.86898 C 0.05026 -0.87314 0.05117 -0.8787 0.05313 -0.8824 C 0.05846 -0.89328 0.06432 -0.90301 0.07031 -0.91273 C 0.0724 -0.91597 0.07435 -0.91967 0.07656 -0.92245 C 0.0832 -0.93171 0.08971 -0.94143 0.09688 -0.94907 C 0.1 -0.95231 0.10313 -0.95555 0.10625 -0.95926 C 0.1099 -0.96342 0.11328 -0.96898 0.11719 -0.97222 C 0.12057 -0.97569 0.12448 -0.97638 0.12813 -0.97893 C 0.13177 -0.98194 0.13529 -0.98611 0.13906 -0.98958 C 0.15495 -1.00231 0.15482 -0.99282 0.17344 -1.03217 C 0.17604 -1.03819 0.17839 -1.04398 0.18125 -1.0493 C 0.18372 -1.05393 0.18659 -1.05717 0.18906 -1.0625 C 0.19466 -1.07453 0.20104 -1.09745 0.20313 -1.11226 C 0.20417 -1.12013 0.20508 -1.12801 0.20625 -1.13541 C 0.2082 -1.14907 0.2125 -1.17523 0.2125 -1.175 C 0.21146 -1.19768 0.21107 -1.2199 0.20938 -1.24189 C 0.20872 -1.24861 0.203 -1.25763 0.20156 -1.26203 C 0.17891 -1.32407 0.21107 -1.2449 0.1875 -1.2949 C 0.17943 -1.31226 0.19063 -1.31388 0.17031 -1.32847 C 0.16875 -1.32963 0.16706 -1.33009 0.16563 -1.33194 C 0.15911 -1.33958 0.15573 -1.34629 0.15 -1.35509 C 0.14844 -1.35717 0.14688 -1.35972 0.14531 -1.3618 C 0.14271 -1.36412 0.13984 -1.36527 0.1375 -1.36828 C 0.13516 -1.37083 0.13333 -1.375 0.13125 -1.37847 C 0.12695 -1.38472 0.12513 -1.38541 0.12188 -1.39513 C 0.11888 -1.40347 0.11628 -1.41527 0.11406 -1.425 C 0.11198 -1.44583 0.1125 -1.43588 0.1125 -1.45509 " pathEditMode="relative" rAng="0" ptsTypes="AAAAAAAAAAAAAAAAAAAAAAAAAAAAAAAAAAAAAAAAAAAAAAAAAAAAAAAAAA">
                                      <p:cBhvr>
                                        <p:cTn id="7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6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0"/>
                            </p:stCondLst>
                            <p:childTnLst>
                              <p:par>
                                <p:cTn id="1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500"/>
                            </p:stCondLst>
                            <p:childTnLst>
                              <p:par>
                                <p:cTn id="13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10" grpId="0"/>
      <p:bldP spid="54" grpId="0"/>
      <p:bldP spid="55" grpId="0"/>
      <p:bldP spid="56" grpId="0"/>
      <p:bldP spid="57" grpId="0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224</Words>
  <Application>Microsoft Office PowerPoint</Application>
  <PresentationFormat>Widescreen</PresentationFormat>
  <Paragraphs>61</Paragraphs>
  <Slides>11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#9Slide03 SFU Helvetica Condens</vt:lpstr>
      <vt:lpstr>#9Slide03 SVNFjalla One</vt:lpstr>
      <vt:lpstr>Arial</vt:lpstr>
      <vt:lpstr>Calibri</vt:lpstr>
      <vt:lpstr>Calibri Light</vt:lpstr>
      <vt:lpstr>DPT Hotel Oriental</vt:lpstr>
      <vt:lpstr>orange juice</vt:lpstr>
      <vt:lpstr>Segoe Print</vt:lpstr>
      <vt:lpstr>Sigmar One</vt:lpstr>
      <vt:lpstr>SVN-SAF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SUBI</cp:lastModifiedBy>
  <cp:revision>14</cp:revision>
  <dcterms:created xsi:type="dcterms:W3CDTF">2023-06-21T20:47:40Z</dcterms:created>
  <dcterms:modified xsi:type="dcterms:W3CDTF">2024-08-14T15:29:21Z</dcterms:modified>
</cp:coreProperties>
</file>