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719" r:id="rId2"/>
    <p:sldMasterId id="2147483734" r:id="rId3"/>
    <p:sldMasterId id="2147483746" r:id="rId4"/>
  </p:sldMasterIdLst>
  <p:notesMasterIdLst>
    <p:notesMasterId r:id="rId14"/>
  </p:notesMasterIdLst>
  <p:sldIdLst>
    <p:sldId id="259" r:id="rId5"/>
    <p:sldId id="285" r:id="rId6"/>
    <p:sldId id="256" r:id="rId7"/>
    <p:sldId id="258" r:id="rId8"/>
    <p:sldId id="3880" r:id="rId9"/>
    <p:sldId id="354" r:id="rId10"/>
    <p:sldId id="3879" r:id="rId11"/>
    <p:sldId id="359" r:id="rId12"/>
    <p:sldId id="272" r:id="rId13"/>
  </p:sldIdLst>
  <p:sldSz cx="9144000" cy="5143500" type="screen16x9"/>
  <p:notesSz cx="6858000" cy="9144000"/>
  <p:embeddedFontLst>
    <p:embeddedFont>
      <p:font typeface="Antic" panose="020B0604020202020204" charset="0"/>
      <p:regular r:id="rId15"/>
    </p:embeddedFont>
    <p:embeddedFont>
      <p:font typeface="Barriecito" panose="020B0604020202020204" charset="0"/>
      <p:regular r:id="rId16"/>
    </p:embeddedFont>
    <p:embeddedFont>
      <p:font typeface="Bebas Neue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Segoe Print" panose="02000600000000000000" pitchFamily="2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ED3071-93EE-422D-B58B-F0C52553979F}" v="214" dt="2024-07-23T08:55:52.111"/>
  </p1510:revLst>
</p1510:revInfo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95" d="100"/>
          <a:sy n="95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67193AFB-2F5C-47E0-A94A-910B8C937EAD}"/>
    <pc:docChg chg="undo custSel addSld delSld modSld delMainMaster">
      <pc:chgData name="Ngô Thị Dịu" userId="9239adeb-dabb-42ee-b658-acdf993bd767" providerId="ADAL" clId="{67193AFB-2F5C-47E0-A94A-910B8C937EAD}" dt="2024-07-21T15:43:54.749" v="2905" actId="1440"/>
      <pc:docMkLst>
        <pc:docMk/>
      </pc:docMkLst>
      <pc:sldChg chg="addSp delSp modSp mod">
        <pc:chgData name="Ngô Thị Dịu" userId="9239adeb-dabb-42ee-b658-acdf993bd767" providerId="ADAL" clId="{67193AFB-2F5C-47E0-A94A-910B8C937EAD}" dt="2024-07-21T14:02:00.646" v="1067" actId="20577"/>
        <pc:sldMkLst>
          <pc:docMk/>
          <pc:sldMk cId="0" sldId="256"/>
        </pc:sldMkLst>
        <pc:spChg chg="mod">
          <ac:chgData name="Ngô Thị Dịu" userId="9239adeb-dabb-42ee-b658-acdf993bd767" providerId="ADAL" clId="{67193AFB-2F5C-47E0-A94A-910B8C937EAD}" dt="2024-07-21T14:02:00.646" v="1067" actId="20577"/>
          <ac:spMkLst>
            <pc:docMk/>
            <pc:sldMk cId="0" sldId="256"/>
            <ac:spMk id="4" creationId="{00000000-0000-0000-0000-000000000000}"/>
          </ac:spMkLst>
        </pc:spChg>
        <pc:picChg chg="add mod">
          <ac:chgData name="Ngô Thị Dịu" userId="9239adeb-dabb-42ee-b658-acdf993bd767" providerId="ADAL" clId="{67193AFB-2F5C-47E0-A94A-910B8C937EAD}" dt="2024-07-21T09:47:34.266" v="65" actId="1076"/>
          <ac:picMkLst>
            <pc:docMk/>
            <pc:sldMk cId="0" sldId="256"/>
            <ac:picMk id="2" creationId="{E5E5DE19-2679-ED6C-E488-649DE1EF2072}"/>
          </ac:picMkLst>
        </pc:picChg>
        <pc:picChg chg="add mod">
          <ac:chgData name="Ngô Thị Dịu" userId="9239adeb-dabb-42ee-b658-acdf993bd767" providerId="ADAL" clId="{67193AFB-2F5C-47E0-A94A-910B8C937EAD}" dt="2024-07-21T09:47:35.539" v="66" actId="1076"/>
          <ac:picMkLst>
            <pc:docMk/>
            <pc:sldMk cId="0" sldId="256"/>
            <ac:picMk id="3" creationId="{5D2492AC-C4B3-A4BE-CAC0-310FE770495D}"/>
          </ac:picMkLst>
        </pc:picChg>
        <pc:picChg chg="del">
          <ac:chgData name="Ngô Thị Dịu" userId="9239adeb-dabb-42ee-b658-acdf993bd767" providerId="ADAL" clId="{67193AFB-2F5C-47E0-A94A-910B8C937EAD}" dt="2024-07-21T09:47:09.349" v="59" actId="478"/>
          <ac:picMkLst>
            <pc:docMk/>
            <pc:sldMk cId="0" sldId="256"/>
            <ac:picMk id="172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09:46:11.874" v="0" actId="47"/>
        <pc:sldMkLst>
          <pc:docMk/>
          <pc:sldMk cId="0" sldId="257"/>
        </pc:sldMkLst>
      </pc:sldChg>
      <pc:sldChg chg="addSp delSp modSp mod delAnim modAnim">
        <pc:chgData name="Ngô Thị Dịu" userId="9239adeb-dabb-42ee-b658-acdf993bd767" providerId="ADAL" clId="{67193AFB-2F5C-47E0-A94A-910B8C937EAD}" dt="2024-07-21T14:03:30.464" v="1082" actId="1076"/>
        <pc:sldMkLst>
          <pc:docMk/>
          <pc:sldMk cId="0" sldId="258"/>
        </pc:sldMkLst>
        <pc:spChg chg="add del mod">
          <ac:chgData name="Ngô Thị Dịu" userId="9239adeb-dabb-42ee-b658-acdf993bd767" providerId="ADAL" clId="{67193AFB-2F5C-47E0-A94A-910B8C937EAD}" dt="2024-07-21T09:48:07.516" v="102" actId="478"/>
          <ac:spMkLst>
            <pc:docMk/>
            <pc:sldMk cId="0" sldId="258"/>
            <ac:spMk id="3" creationId="{00A45574-5ABE-961F-CE0D-14BF4CEB5042}"/>
          </ac:spMkLst>
        </pc:spChg>
        <pc:spChg chg="add del mod">
          <ac:chgData name="Ngô Thị Dịu" userId="9239adeb-dabb-42ee-b658-acdf993bd767" providerId="ADAL" clId="{67193AFB-2F5C-47E0-A94A-910B8C937EAD}" dt="2024-07-21T14:03:22.378" v="1080" actId="478"/>
          <ac:spMkLst>
            <pc:docMk/>
            <pc:sldMk cId="0" sldId="258"/>
            <ac:spMk id="3" creationId="{C64923E1-3EDA-D414-90C1-F70164B9068A}"/>
          </ac:spMkLst>
        </pc:spChg>
        <pc:spChg chg="add del mod">
          <ac:chgData name="Ngô Thị Dịu" userId="9239adeb-dabb-42ee-b658-acdf993bd767" providerId="ADAL" clId="{67193AFB-2F5C-47E0-A94A-910B8C937EAD}" dt="2024-07-21T09:48:13.365" v="105" actId="478"/>
          <ac:spMkLst>
            <pc:docMk/>
            <pc:sldMk cId="0" sldId="258"/>
            <ac:spMk id="5" creationId="{82884A83-103B-50A7-E2F5-26F74D80C69C}"/>
          </ac:spMkLst>
        </pc:spChg>
        <pc:spChg chg="mod">
          <ac:chgData name="Ngô Thị Dịu" userId="9239adeb-dabb-42ee-b658-acdf993bd767" providerId="ADAL" clId="{67193AFB-2F5C-47E0-A94A-910B8C937EAD}" dt="2024-07-21T09:48:58.315" v="175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Ngô Thị Dịu" userId="9239adeb-dabb-42ee-b658-acdf993bd767" providerId="ADAL" clId="{67193AFB-2F5C-47E0-A94A-910B8C937EAD}" dt="2024-07-21T14:03:30.464" v="1082" actId="1076"/>
          <ac:spMkLst>
            <pc:docMk/>
            <pc:sldMk cId="0" sldId="258"/>
            <ac:spMk id="13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01.405" v="99" actId="478"/>
          <ac:spMkLst>
            <pc:docMk/>
            <pc:sldMk cId="0" sldId="258"/>
            <ac:spMk id="193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02.270" v="100" actId="478"/>
          <ac:spMkLst>
            <pc:docMk/>
            <pc:sldMk cId="0" sldId="258"/>
            <ac:spMk id="194" creationId="{00000000-0000-0000-0000-000000000000}"/>
          </ac:spMkLst>
        </pc:spChg>
        <pc:spChg chg="mod">
          <ac:chgData name="Ngô Thị Dịu" userId="9239adeb-dabb-42ee-b658-acdf993bd767" providerId="ADAL" clId="{67193AFB-2F5C-47E0-A94A-910B8C937EAD}" dt="2024-07-21T14:03:26.601" v="1081" actId="1076"/>
          <ac:spMkLst>
            <pc:docMk/>
            <pc:sldMk cId="0" sldId="258"/>
            <ac:spMk id="195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09.416" v="103" actId="478"/>
          <ac:spMkLst>
            <pc:docMk/>
            <pc:sldMk cId="0" sldId="258"/>
            <ac:spMk id="196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10.980" v="104" actId="478"/>
          <ac:spMkLst>
            <pc:docMk/>
            <pc:sldMk cId="0" sldId="258"/>
            <ac:spMk id="203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8:04.789" v="101" actId="478"/>
          <ac:spMkLst>
            <pc:docMk/>
            <pc:sldMk cId="0" sldId="258"/>
            <ac:spMk id="208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14:03:12.551" v="1078" actId="478"/>
          <ac:spMkLst>
            <pc:docMk/>
            <pc:sldMk cId="0" sldId="258"/>
            <ac:spMk id="209" creationId="{00000000-0000-0000-0000-000000000000}"/>
          </ac:spMkLst>
        </pc:spChg>
        <pc:picChg chg="mod">
          <ac:chgData name="Ngô Thị Dịu" userId="9239adeb-dabb-42ee-b658-acdf993bd767" providerId="ADAL" clId="{67193AFB-2F5C-47E0-A94A-910B8C937EAD}" dt="2024-07-21T09:49:02.338" v="176" actId="1076"/>
          <ac:picMkLst>
            <pc:docMk/>
            <pc:sldMk cId="0" sldId="258"/>
            <ac:picMk id="216" creationId="{00000000-0000-0000-0000-000000000000}"/>
          </ac:picMkLst>
        </pc:picChg>
      </pc:sldChg>
      <pc:sldChg chg="addSp delSp modSp del mod modAnim">
        <pc:chgData name="Ngô Thị Dịu" userId="9239adeb-dabb-42ee-b658-acdf993bd767" providerId="ADAL" clId="{67193AFB-2F5C-47E0-A94A-910B8C937EAD}" dt="2024-07-21T15:28:00.627" v="2797" actId="1076"/>
        <pc:sldMkLst>
          <pc:docMk/>
          <pc:sldMk cId="0" sldId="260"/>
        </pc:sldMkLst>
        <pc:spChg chg="add mod">
          <ac:chgData name="Ngô Thị Dịu" userId="9239adeb-dabb-42ee-b658-acdf993bd767" providerId="ADAL" clId="{67193AFB-2F5C-47E0-A94A-910B8C937EAD}" dt="2024-07-21T15:28:00.627" v="2797" actId="1076"/>
          <ac:spMkLst>
            <pc:docMk/>
            <pc:sldMk cId="0" sldId="260"/>
            <ac:spMk id="2" creationId="{9E3B5676-52A3-43D5-069B-C744C90EFD38}"/>
          </ac:spMkLst>
        </pc:spChg>
        <pc:spChg chg="mod">
          <ac:chgData name="Ngô Thị Dịu" userId="9239adeb-dabb-42ee-b658-acdf993bd767" providerId="ADAL" clId="{67193AFB-2F5C-47E0-A94A-910B8C937EAD}" dt="2024-07-21T15:27:59.210" v="2796" actId="1076"/>
          <ac:spMkLst>
            <pc:docMk/>
            <pc:sldMk cId="0" sldId="260"/>
            <ac:spMk id="232" creationId="{00000000-0000-0000-0000-000000000000}"/>
          </ac:spMkLst>
        </pc:spChg>
        <pc:picChg chg="del">
          <ac:chgData name="Ngô Thị Dịu" userId="9239adeb-dabb-42ee-b658-acdf993bd767" providerId="ADAL" clId="{67193AFB-2F5C-47E0-A94A-910B8C937EAD}" dt="2024-07-21T15:27:34.229" v="2791" actId="478"/>
          <ac:picMkLst>
            <pc:docMk/>
            <pc:sldMk cId="0" sldId="260"/>
            <ac:picMk id="235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09:51:28.400" v="322" actId="47"/>
        <pc:sldMkLst>
          <pc:docMk/>
          <pc:sldMk cId="0" sldId="261"/>
        </pc:sldMkLst>
      </pc:sldChg>
      <pc:sldChg chg="addSp delSp modSp del mod delAnim">
        <pc:chgData name="Ngô Thị Dịu" userId="9239adeb-dabb-42ee-b658-acdf993bd767" providerId="ADAL" clId="{67193AFB-2F5C-47E0-A94A-910B8C937EAD}" dt="2024-07-21T15:30:38.627" v="2803" actId="47"/>
        <pc:sldMkLst>
          <pc:docMk/>
          <pc:sldMk cId="0" sldId="262"/>
        </pc:sldMkLst>
        <pc:spChg chg="add del mod">
          <ac:chgData name="Ngô Thị Dịu" userId="9239adeb-dabb-42ee-b658-acdf993bd767" providerId="ADAL" clId="{67193AFB-2F5C-47E0-A94A-910B8C937EAD}" dt="2024-07-21T09:49:28.822" v="180" actId="478"/>
          <ac:spMkLst>
            <pc:docMk/>
            <pc:sldMk cId="0" sldId="262"/>
            <ac:spMk id="3" creationId="{87ECD2B5-6B71-1564-4940-F4D3B18B0CB4}"/>
          </ac:spMkLst>
        </pc:spChg>
        <pc:spChg chg="del">
          <ac:chgData name="Ngô Thị Dịu" userId="9239adeb-dabb-42ee-b658-acdf993bd767" providerId="ADAL" clId="{67193AFB-2F5C-47E0-A94A-910B8C937EAD}" dt="2024-07-21T09:49:27.384" v="179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9:30.015" v="181" actId="478"/>
          <ac:spMkLst>
            <pc:docMk/>
            <pc:sldMk cId="0" sldId="262"/>
            <ac:spMk id="12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49:33.777" v="184" actId="478"/>
          <ac:spMkLst>
            <pc:docMk/>
            <pc:sldMk cId="0" sldId="262"/>
            <ac:spMk id="13" creationId="{00000000-0000-0000-0000-000000000000}"/>
          </ac:spMkLst>
        </pc:spChg>
        <pc:spChg chg="mod">
          <ac:chgData name="Ngô Thị Dịu" userId="9239adeb-dabb-42ee-b658-acdf993bd767" providerId="ADAL" clId="{67193AFB-2F5C-47E0-A94A-910B8C937EAD}" dt="2024-07-21T09:51:04.797" v="321" actId="1076"/>
          <ac:spMkLst>
            <pc:docMk/>
            <pc:sldMk cId="0" sldId="262"/>
            <ac:spMk id="14" creationId="{00000000-0000-0000-0000-000000000000}"/>
          </ac:spMkLst>
        </pc:spChg>
        <pc:grpChg chg="del">
          <ac:chgData name="Ngô Thị Dịu" userId="9239adeb-dabb-42ee-b658-acdf993bd767" providerId="ADAL" clId="{67193AFB-2F5C-47E0-A94A-910B8C937EAD}" dt="2024-07-21T09:49:31.776" v="183" actId="478"/>
          <ac:grpSpMkLst>
            <pc:docMk/>
            <pc:sldMk cId="0" sldId="262"/>
            <ac:grpSpMk id="45" creationId="{00000000-0000-0000-0000-000000000000}"/>
          </ac:grpSpMkLst>
        </pc:grpChg>
        <pc:grpChg chg="del">
          <ac:chgData name="Ngô Thị Dịu" userId="9239adeb-dabb-42ee-b658-acdf993bd767" providerId="ADAL" clId="{67193AFB-2F5C-47E0-A94A-910B8C937EAD}" dt="2024-07-21T09:49:34.666" v="185" actId="478"/>
          <ac:grpSpMkLst>
            <pc:docMk/>
            <pc:sldMk cId="0" sldId="262"/>
            <ac:grpSpMk id="54" creationId="{00000000-0000-0000-0000-000000000000}"/>
          </ac:grpSpMkLst>
        </pc:grpChg>
        <pc:grpChg chg="del">
          <ac:chgData name="Ngô Thị Dịu" userId="9239adeb-dabb-42ee-b658-acdf993bd767" providerId="ADAL" clId="{67193AFB-2F5C-47E0-A94A-910B8C937EAD}" dt="2024-07-21T09:49:35.273" v="186" actId="478"/>
          <ac:grpSpMkLst>
            <pc:docMk/>
            <pc:sldMk cId="0" sldId="262"/>
            <ac:grpSpMk id="59" creationId="{00000000-0000-0000-0000-000000000000}"/>
          </ac:grpSpMkLst>
        </pc:grpChg>
        <pc:picChg chg="add mod">
          <ac:chgData name="Ngô Thị Dịu" userId="9239adeb-dabb-42ee-b658-acdf993bd767" providerId="ADAL" clId="{67193AFB-2F5C-47E0-A94A-910B8C937EAD}" dt="2024-07-21T09:50:28.938" v="200" actId="14100"/>
          <ac:picMkLst>
            <pc:docMk/>
            <pc:sldMk cId="0" sldId="262"/>
            <ac:picMk id="4" creationId="{6A93DCEF-7BB7-6FF1-C8A1-255F7376B6D0}"/>
          </ac:picMkLst>
        </pc:picChg>
        <pc:picChg chg="del">
          <ac:chgData name="Ngô Thị Dịu" userId="9239adeb-dabb-42ee-b658-acdf993bd767" providerId="ADAL" clId="{67193AFB-2F5C-47E0-A94A-910B8C937EAD}" dt="2024-07-21T09:49:36.099" v="187" actId="478"/>
          <ac:picMkLst>
            <pc:docMk/>
            <pc:sldMk cId="0" sldId="262"/>
            <ac:picMk id="15" creationId="{00000000-0000-0000-0000-000000000000}"/>
          </ac:picMkLst>
        </pc:picChg>
        <pc:picChg chg="del">
          <ac:chgData name="Ngô Thị Dịu" userId="9239adeb-dabb-42ee-b658-acdf993bd767" providerId="ADAL" clId="{67193AFB-2F5C-47E0-A94A-910B8C937EAD}" dt="2024-07-21T09:49:36.954" v="188" actId="478"/>
          <ac:picMkLst>
            <pc:docMk/>
            <pc:sldMk cId="0" sldId="262"/>
            <ac:picMk id="16" creationId="{00000000-0000-0000-0000-000000000000}"/>
          </ac:picMkLst>
        </pc:picChg>
        <pc:picChg chg="del">
          <ac:chgData name="Ngô Thị Dịu" userId="9239adeb-dabb-42ee-b658-acdf993bd767" providerId="ADAL" clId="{67193AFB-2F5C-47E0-A94A-910B8C937EAD}" dt="2024-07-21T09:49:30.863" v="182" actId="478"/>
          <ac:picMkLst>
            <pc:docMk/>
            <pc:sldMk cId="0" sldId="262"/>
            <ac:picMk id="17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09:51:31.207" v="323" actId="47"/>
        <pc:sldMkLst>
          <pc:docMk/>
          <pc:sldMk cId="0" sldId="263"/>
        </pc:sldMkLst>
      </pc:sldChg>
      <pc:sldChg chg="addSp delSp modSp del mod delAnim modAnim">
        <pc:chgData name="Ngô Thị Dịu" userId="9239adeb-dabb-42ee-b658-acdf993bd767" providerId="ADAL" clId="{67193AFB-2F5C-47E0-A94A-910B8C937EAD}" dt="2024-07-21T15:01:17.779" v="1498" actId="47"/>
        <pc:sldMkLst>
          <pc:docMk/>
          <pc:sldMk cId="0" sldId="264"/>
        </pc:sldMkLst>
        <pc:spChg chg="mod">
          <ac:chgData name="Ngô Thị Dịu" userId="9239adeb-dabb-42ee-b658-acdf993bd767" providerId="ADAL" clId="{67193AFB-2F5C-47E0-A94A-910B8C937EAD}" dt="2024-07-21T09:52:17.388" v="406" actId="207"/>
          <ac:spMkLst>
            <pc:docMk/>
            <pc:sldMk cId="0" sldId="264"/>
            <ac:spMk id="3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53:41.474" v="409" actId="478"/>
          <ac:spMkLst>
            <pc:docMk/>
            <pc:sldMk cId="0" sldId="264"/>
            <ac:spMk id="4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09:53:45.261" v="411" actId="478"/>
          <ac:spMkLst>
            <pc:docMk/>
            <pc:sldMk cId="0" sldId="264"/>
            <ac:spMk id="5" creationId="{00000000-0000-0000-0000-000000000000}"/>
          </ac:spMkLst>
        </pc:spChg>
        <pc:spChg chg="del mod">
          <ac:chgData name="Ngô Thị Dịu" userId="9239adeb-dabb-42ee-b658-acdf993bd767" providerId="ADAL" clId="{67193AFB-2F5C-47E0-A94A-910B8C937EAD}" dt="2024-07-21T09:57:06.617" v="663" actId="478"/>
          <ac:spMkLst>
            <pc:docMk/>
            <pc:sldMk cId="0" sldId="264"/>
            <ac:spMk id="7" creationId="{00000000-0000-0000-0000-000000000000}"/>
          </ac:spMkLst>
        </pc:spChg>
        <pc:spChg chg="del mod">
          <ac:chgData name="Ngô Thị Dịu" userId="9239adeb-dabb-42ee-b658-acdf993bd767" providerId="ADAL" clId="{67193AFB-2F5C-47E0-A94A-910B8C937EAD}" dt="2024-07-21T14:26:44.612" v="1397" actId="478"/>
          <ac:spMkLst>
            <pc:docMk/>
            <pc:sldMk cId="0" sldId="264"/>
            <ac:spMk id="8" creationId="{00000000-0000-0000-0000-000000000000}"/>
          </ac:spMkLst>
        </pc:spChg>
        <pc:picChg chg="add del mod modCrop">
          <ac:chgData name="Ngô Thị Dịu" userId="9239adeb-dabb-42ee-b658-acdf993bd767" providerId="ADAL" clId="{67193AFB-2F5C-47E0-A94A-910B8C937EAD}" dt="2024-07-21T14:26:47.246" v="1401" actId="478"/>
          <ac:picMkLst>
            <pc:docMk/>
            <pc:sldMk cId="0" sldId="264"/>
            <ac:picMk id="2" creationId="{4F396503-F10D-6769-EBD4-5591C63953C4}"/>
          </ac:picMkLst>
        </pc:picChg>
        <pc:picChg chg="add mod">
          <ac:chgData name="Ngô Thị Dịu" userId="9239adeb-dabb-42ee-b658-acdf993bd767" providerId="ADAL" clId="{67193AFB-2F5C-47E0-A94A-910B8C937EAD}" dt="2024-07-21T14:27:07.931" v="1404" actId="1076"/>
          <ac:picMkLst>
            <pc:docMk/>
            <pc:sldMk cId="0" sldId="264"/>
            <ac:picMk id="4" creationId="{6D731B63-D8BD-1505-D729-86BF63825B5D}"/>
          </ac:picMkLst>
        </pc:picChg>
        <pc:picChg chg="del">
          <ac:chgData name="Ngô Thị Dịu" userId="9239adeb-dabb-42ee-b658-acdf993bd767" providerId="ADAL" clId="{67193AFB-2F5C-47E0-A94A-910B8C937EAD}" dt="2024-07-21T09:53:38.361" v="408" actId="478"/>
          <ac:picMkLst>
            <pc:docMk/>
            <pc:sldMk cId="0" sldId="264"/>
            <ac:picMk id="6" creationId="{00000000-0000-0000-0000-000000000000}"/>
          </ac:picMkLst>
        </pc:picChg>
        <pc:picChg chg="del">
          <ac:chgData name="Ngô Thị Dịu" userId="9239adeb-dabb-42ee-b658-acdf993bd767" providerId="ADAL" clId="{67193AFB-2F5C-47E0-A94A-910B8C937EAD}" dt="2024-07-21T09:53:42.861" v="410" actId="478"/>
          <ac:picMkLst>
            <pc:docMk/>
            <pc:sldMk cId="0" sldId="264"/>
            <ac:picMk id="9" creationId="{00000000-0000-0000-0000-000000000000}"/>
          </ac:picMkLst>
        </pc:picChg>
        <pc:picChg chg="add del mod">
          <ac:chgData name="Ngô Thị Dịu" userId="9239adeb-dabb-42ee-b658-acdf993bd767" providerId="ADAL" clId="{67193AFB-2F5C-47E0-A94A-910B8C937EAD}" dt="2024-07-21T14:27:02.230" v="1402" actId="478"/>
          <ac:picMkLst>
            <pc:docMk/>
            <pc:sldMk cId="0" sldId="264"/>
            <ac:picMk id="10" creationId="{C07644EA-72C6-7494-BDB0-F80DC68A5258}"/>
          </ac:picMkLst>
        </pc:picChg>
        <pc:picChg chg="add mod">
          <ac:chgData name="Ngô Thị Dịu" userId="9239adeb-dabb-42ee-b658-acdf993bd767" providerId="ADAL" clId="{67193AFB-2F5C-47E0-A94A-910B8C937EAD}" dt="2024-07-21T09:58:36.475" v="677" actId="1076"/>
          <ac:picMkLst>
            <pc:docMk/>
            <pc:sldMk cId="0" sldId="264"/>
            <ac:picMk id="11" creationId="{5FF086A7-DB5E-97BB-9C9F-44F249BADE28}"/>
          </ac:picMkLst>
        </pc:picChg>
        <pc:picChg chg="add del mod modCrop">
          <ac:chgData name="Ngô Thị Dịu" userId="9239adeb-dabb-42ee-b658-acdf993bd767" providerId="ADAL" clId="{67193AFB-2F5C-47E0-A94A-910B8C937EAD}" dt="2024-07-21T14:26:45.711" v="1398" actId="478"/>
          <ac:picMkLst>
            <pc:docMk/>
            <pc:sldMk cId="0" sldId="264"/>
            <ac:picMk id="12" creationId="{D30DE216-DE34-D087-C256-A864E5A64107}"/>
          </ac:picMkLst>
        </pc:picChg>
        <pc:picChg chg="add del mod modCrop">
          <ac:chgData name="Ngô Thị Dịu" userId="9239adeb-dabb-42ee-b658-acdf993bd767" providerId="ADAL" clId="{67193AFB-2F5C-47E0-A94A-910B8C937EAD}" dt="2024-07-21T14:26:46.245" v="1399" actId="478"/>
          <ac:picMkLst>
            <pc:docMk/>
            <pc:sldMk cId="0" sldId="264"/>
            <ac:picMk id="13" creationId="{700652AC-343D-6D1F-8BDB-4FD976A5A843}"/>
          </ac:picMkLst>
        </pc:picChg>
        <pc:picChg chg="add del mod modCrop">
          <ac:chgData name="Ngô Thị Dịu" userId="9239adeb-dabb-42ee-b658-acdf993bd767" providerId="ADAL" clId="{67193AFB-2F5C-47E0-A94A-910B8C937EAD}" dt="2024-07-21T14:26:46.677" v="1400" actId="478"/>
          <ac:picMkLst>
            <pc:docMk/>
            <pc:sldMk cId="0" sldId="264"/>
            <ac:picMk id="14" creationId="{3FA88AA1-B452-34E6-E0EB-B2CE262E479F}"/>
          </ac:picMkLst>
        </pc:picChg>
      </pc:sldChg>
      <pc:sldChg chg="del">
        <pc:chgData name="Ngô Thị Dịu" userId="9239adeb-dabb-42ee-b658-acdf993bd767" providerId="ADAL" clId="{67193AFB-2F5C-47E0-A94A-910B8C937EAD}" dt="2024-07-21T13:31:33.440" v="787" actId="47"/>
        <pc:sldMkLst>
          <pc:docMk/>
          <pc:sldMk cId="0" sldId="265"/>
        </pc:sldMkLst>
      </pc:sldChg>
      <pc:sldChg chg="del">
        <pc:chgData name="Ngô Thị Dịu" userId="9239adeb-dabb-42ee-b658-acdf993bd767" providerId="ADAL" clId="{67193AFB-2F5C-47E0-A94A-910B8C937EAD}" dt="2024-07-21T13:46:31.043" v="987" actId="47"/>
        <pc:sldMkLst>
          <pc:docMk/>
          <pc:sldMk cId="0" sldId="267"/>
        </pc:sldMkLst>
      </pc:sldChg>
      <pc:sldChg chg="addSp delSp modSp del mod delAnim modAnim">
        <pc:chgData name="Ngô Thị Dịu" userId="9239adeb-dabb-42ee-b658-acdf993bd767" providerId="ADAL" clId="{67193AFB-2F5C-47E0-A94A-910B8C937EAD}" dt="2024-07-21T15:25:32.563" v="2497" actId="47"/>
        <pc:sldMkLst>
          <pc:docMk/>
          <pc:sldMk cId="0" sldId="268"/>
        </pc:sldMkLst>
        <pc:spChg chg="add del mod">
          <ac:chgData name="Ngô Thị Dịu" userId="9239adeb-dabb-42ee-b658-acdf993bd767" providerId="ADAL" clId="{67193AFB-2F5C-47E0-A94A-910B8C937EAD}" dt="2024-07-21T13:57:58.716" v="1037" actId="478"/>
          <ac:spMkLst>
            <pc:docMk/>
            <pc:sldMk cId="0" sldId="268"/>
            <ac:spMk id="2" creationId="{C4230929-3DAE-718C-5EEC-DDE06802B282}"/>
          </ac:spMkLst>
        </pc:spChg>
        <pc:spChg chg="add del mod">
          <ac:chgData name="Ngô Thị Dịu" userId="9239adeb-dabb-42ee-b658-acdf993bd767" providerId="ADAL" clId="{67193AFB-2F5C-47E0-A94A-910B8C937EAD}" dt="2024-07-21T13:39:09.983" v="935" actId="478"/>
          <ac:spMkLst>
            <pc:docMk/>
            <pc:sldMk cId="0" sldId="268"/>
            <ac:spMk id="4" creationId="{1F560A09-334C-3DC6-A176-28B95E9AB17E}"/>
          </ac:spMkLst>
        </pc:spChg>
        <pc:spChg chg="add del mod">
          <ac:chgData name="Ngô Thị Dịu" userId="9239adeb-dabb-42ee-b658-acdf993bd767" providerId="ADAL" clId="{67193AFB-2F5C-47E0-A94A-910B8C937EAD}" dt="2024-07-21T13:39:12.416" v="936" actId="478"/>
          <ac:spMkLst>
            <pc:docMk/>
            <pc:sldMk cId="0" sldId="268"/>
            <ac:spMk id="5" creationId="{55A6CE25-3100-7DD3-C709-631055C96446}"/>
          </ac:spMkLst>
        </pc:spChg>
        <pc:spChg chg="add mod">
          <ac:chgData name="Ngô Thị Dịu" userId="9239adeb-dabb-42ee-b658-acdf993bd767" providerId="ADAL" clId="{67193AFB-2F5C-47E0-A94A-910B8C937EAD}" dt="2024-07-21T13:41:36.262" v="964" actId="1076"/>
          <ac:spMkLst>
            <pc:docMk/>
            <pc:sldMk cId="0" sldId="268"/>
            <ac:spMk id="6" creationId="{44AB3BDE-C02F-0181-DE9F-5CBEF67AF9BD}"/>
          </ac:spMkLst>
        </pc:spChg>
        <pc:spChg chg="add del mod">
          <ac:chgData name="Ngô Thị Dịu" userId="9239adeb-dabb-42ee-b658-acdf993bd767" providerId="ADAL" clId="{67193AFB-2F5C-47E0-A94A-910B8C937EAD}" dt="2024-07-21T13:41:11.634" v="952" actId="478"/>
          <ac:spMkLst>
            <pc:docMk/>
            <pc:sldMk cId="0" sldId="268"/>
            <ac:spMk id="7" creationId="{20468461-1090-EDFE-8DB6-41C00572B31C}"/>
          </ac:spMkLst>
        </pc:spChg>
        <pc:spChg chg="mod">
          <ac:chgData name="Ngô Thị Dịu" userId="9239adeb-dabb-42ee-b658-acdf993bd767" providerId="ADAL" clId="{67193AFB-2F5C-47E0-A94A-910B8C937EAD}" dt="2024-07-21T13:36:36.798" v="919" actId="1076"/>
          <ac:spMkLst>
            <pc:docMk/>
            <pc:sldMk cId="0" sldId="268"/>
            <ac:spMk id="8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13:34:55.682" v="798" actId="478"/>
          <ac:spMkLst>
            <pc:docMk/>
            <pc:sldMk cId="0" sldId="268"/>
            <ac:spMk id="9" creationId="{00000000-0000-0000-0000-000000000000}"/>
          </ac:spMkLst>
        </pc:spChg>
        <pc:graphicFrameChg chg="del modGraphic">
          <ac:chgData name="Ngô Thị Dịu" userId="9239adeb-dabb-42ee-b658-acdf993bd767" providerId="ADAL" clId="{67193AFB-2F5C-47E0-A94A-910B8C937EAD}" dt="2024-07-21T13:34:59.644" v="801" actId="478"/>
          <ac:graphicFrameMkLst>
            <pc:docMk/>
            <pc:sldMk cId="0" sldId="268"/>
            <ac:graphicFrameMk id="10" creationId="{00000000-0000-0000-0000-000000000000}"/>
          </ac:graphicFrameMkLst>
        </pc:graphicFrameChg>
        <pc:picChg chg="add mod">
          <ac:chgData name="Ngô Thị Dịu" userId="9239adeb-dabb-42ee-b658-acdf993bd767" providerId="ADAL" clId="{67193AFB-2F5C-47E0-A94A-910B8C937EAD}" dt="2024-07-21T13:42:04.702" v="975" actId="1076"/>
          <ac:picMkLst>
            <pc:docMk/>
            <pc:sldMk cId="0" sldId="268"/>
            <ac:picMk id="3" creationId="{9D31947E-42F2-E266-F702-994C132EEE46}"/>
          </ac:picMkLst>
        </pc:picChg>
        <pc:picChg chg="add mod modCrop">
          <ac:chgData name="Ngô Thị Dịu" userId="9239adeb-dabb-42ee-b658-acdf993bd767" providerId="ADAL" clId="{67193AFB-2F5C-47E0-A94A-910B8C937EAD}" dt="2024-07-21T13:58:54.151" v="1052" actId="14100"/>
          <ac:picMkLst>
            <pc:docMk/>
            <pc:sldMk cId="0" sldId="268"/>
            <ac:picMk id="13" creationId="{437C0377-A510-AE3F-B556-C8DE46085E84}"/>
          </ac:picMkLst>
        </pc:picChg>
        <pc:picChg chg="del">
          <ac:chgData name="Ngô Thị Dịu" userId="9239adeb-dabb-42ee-b658-acdf993bd767" providerId="ADAL" clId="{67193AFB-2F5C-47E0-A94A-910B8C937EAD}" dt="2024-07-21T13:34:57.699" v="800" actId="478"/>
          <ac:picMkLst>
            <pc:docMk/>
            <pc:sldMk cId="0" sldId="268"/>
            <ac:picMk id="481" creationId="{00000000-0000-0000-0000-000000000000}"/>
          </ac:picMkLst>
        </pc:picChg>
        <pc:cxnChg chg="del">
          <ac:chgData name="Ngô Thị Dịu" userId="9239adeb-dabb-42ee-b658-acdf993bd767" providerId="ADAL" clId="{67193AFB-2F5C-47E0-A94A-910B8C937EAD}" dt="2024-07-21T13:35:00.855" v="802" actId="478"/>
          <ac:cxnSpMkLst>
            <pc:docMk/>
            <pc:sldMk cId="0" sldId="268"/>
            <ac:cxnSpMk id="12" creationId="{00000000-0000-0000-0000-000000000000}"/>
          </ac:cxnSpMkLst>
        </pc:cxnChg>
        <pc:cxnChg chg="del">
          <ac:chgData name="Ngô Thị Dịu" userId="9239adeb-dabb-42ee-b658-acdf993bd767" providerId="ADAL" clId="{67193AFB-2F5C-47E0-A94A-910B8C937EAD}" dt="2024-07-21T13:35:01.498" v="803" actId="478"/>
          <ac:cxnSpMkLst>
            <pc:docMk/>
            <pc:sldMk cId="0" sldId="268"/>
            <ac:cxnSpMk id="23" creationId="{00000000-0000-0000-0000-000000000000}"/>
          </ac:cxnSpMkLst>
        </pc:cxnChg>
      </pc:sldChg>
      <pc:sldChg chg="del">
        <pc:chgData name="Ngô Thị Dịu" userId="9239adeb-dabb-42ee-b658-acdf993bd767" providerId="ADAL" clId="{67193AFB-2F5C-47E0-A94A-910B8C937EAD}" dt="2024-07-21T13:32:10.842" v="796" actId="47"/>
        <pc:sldMkLst>
          <pc:docMk/>
          <pc:sldMk cId="0" sldId="270"/>
        </pc:sldMkLst>
      </pc:sldChg>
      <pc:sldChg chg="del">
        <pc:chgData name="Ngô Thị Dịu" userId="9239adeb-dabb-42ee-b658-acdf993bd767" providerId="ADAL" clId="{67193AFB-2F5C-47E0-A94A-910B8C937EAD}" dt="2024-07-21T09:51:45.983" v="325" actId="47"/>
        <pc:sldMkLst>
          <pc:docMk/>
          <pc:sldMk cId="0" sldId="273"/>
        </pc:sldMkLst>
      </pc:sldChg>
      <pc:sldChg chg="addSp delSp modSp mod delAnim modAnim">
        <pc:chgData name="Ngô Thị Dịu" userId="9239adeb-dabb-42ee-b658-acdf993bd767" providerId="ADAL" clId="{67193AFB-2F5C-47E0-A94A-910B8C937EAD}" dt="2024-07-21T15:41:33.970" v="2881" actId="1076"/>
        <pc:sldMkLst>
          <pc:docMk/>
          <pc:sldMk cId="0" sldId="274"/>
        </pc:sldMkLst>
        <pc:spChg chg="add del mod">
          <ac:chgData name="Ngô Thị Dịu" userId="9239adeb-dabb-42ee-b658-acdf993bd767" providerId="ADAL" clId="{67193AFB-2F5C-47E0-A94A-910B8C937EAD}" dt="2024-07-21T15:15:41.093" v="2303" actId="478"/>
          <ac:spMkLst>
            <pc:docMk/>
            <pc:sldMk cId="0" sldId="274"/>
            <ac:spMk id="4" creationId="{11A0B730-5216-967E-F8DE-1ECED2E05E7C}"/>
          </ac:spMkLst>
        </pc:spChg>
        <pc:spChg chg="add mod">
          <ac:chgData name="Ngô Thị Dịu" userId="9239adeb-dabb-42ee-b658-acdf993bd767" providerId="ADAL" clId="{67193AFB-2F5C-47E0-A94A-910B8C937EAD}" dt="2024-07-21T15:23:34.402" v="2464" actId="1076"/>
          <ac:spMkLst>
            <pc:docMk/>
            <pc:sldMk cId="0" sldId="274"/>
            <ac:spMk id="6" creationId="{77F8E143-4562-A4D2-60CD-1EA151DF308F}"/>
          </ac:spMkLst>
        </pc:spChg>
        <pc:spChg chg="mod">
          <ac:chgData name="Ngô Thị Dịu" userId="9239adeb-dabb-42ee-b658-acdf993bd767" providerId="ADAL" clId="{67193AFB-2F5C-47E0-A94A-910B8C937EAD}" dt="2024-07-21T15:24:17.426" v="2485" actId="1076"/>
          <ac:spMkLst>
            <pc:docMk/>
            <pc:sldMk cId="0" sldId="274"/>
            <ac:spMk id="7" creationId="{00000000-0000-0000-0000-000000000000}"/>
          </ac:spMkLst>
        </pc:spChg>
        <pc:spChg chg="add mod">
          <ac:chgData name="Ngô Thị Dịu" userId="9239adeb-dabb-42ee-b658-acdf993bd767" providerId="ADAL" clId="{67193AFB-2F5C-47E0-A94A-910B8C937EAD}" dt="2024-07-21T15:24:27.900" v="2491" actId="1037"/>
          <ac:spMkLst>
            <pc:docMk/>
            <pc:sldMk cId="0" sldId="274"/>
            <ac:spMk id="8" creationId="{D91ADF12-9B19-1C2B-3A43-20EE79DAAB5F}"/>
          </ac:spMkLst>
        </pc:spChg>
        <pc:spChg chg="del">
          <ac:chgData name="Ngô Thị Dịu" userId="9239adeb-dabb-42ee-b658-acdf993bd767" providerId="ADAL" clId="{67193AFB-2F5C-47E0-A94A-910B8C937EAD}" dt="2024-07-21T14:27:19.747" v="1405" actId="478"/>
          <ac:spMkLst>
            <pc:docMk/>
            <pc:sldMk cId="0" sldId="274"/>
            <ac:spMk id="11" creationId="{00000000-0000-0000-0000-000000000000}"/>
          </ac:spMkLst>
        </pc:spChg>
        <pc:spChg chg="add mod">
          <ac:chgData name="Ngô Thị Dịu" userId="9239adeb-dabb-42ee-b658-acdf993bd767" providerId="ADAL" clId="{67193AFB-2F5C-47E0-A94A-910B8C937EAD}" dt="2024-07-21T15:24:30.845" v="2494" actId="1038"/>
          <ac:spMkLst>
            <pc:docMk/>
            <pc:sldMk cId="0" sldId="274"/>
            <ac:spMk id="12" creationId="{67C10BB3-1B0D-D1ED-AF0F-8B22F5545CAB}"/>
          </ac:spMkLst>
        </pc:spChg>
        <pc:spChg chg="add mod">
          <ac:chgData name="Ngô Thị Dịu" userId="9239adeb-dabb-42ee-b658-acdf993bd767" providerId="ADAL" clId="{67193AFB-2F5C-47E0-A94A-910B8C937EAD}" dt="2024-07-21T15:23:13.298" v="2461" actId="1076"/>
          <ac:spMkLst>
            <pc:docMk/>
            <pc:sldMk cId="0" sldId="274"/>
            <ac:spMk id="13" creationId="{FC974031-5A1D-6926-4435-0349509A7FC1}"/>
          </ac:spMkLst>
        </pc:spChg>
        <pc:spChg chg="add del mod">
          <ac:chgData name="Ngô Thị Dịu" userId="9239adeb-dabb-42ee-b658-acdf993bd767" providerId="ADAL" clId="{67193AFB-2F5C-47E0-A94A-910B8C937EAD}" dt="2024-07-21T15:22:55.325" v="2458" actId="478"/>
          <ac:spMkLst>
            <pc:docMk/>
            <pc:sldMk cId="0" sldId="274"/>
            <ac:spMk id="14" creationId="{4C38896F-AADA-1F8D-A812-D032AA063AAF}"/>
          </ac:spMkLst>
        </pc:spChg>
        <pc:spChg chg="add del mod">
          <ac:chgData name="Ngô Thị Dịu" userId="9239adeb-dabb-42ee-b658-acdf993bd767" providerId="ADAL" clId="{67193AFB-2F5C-47E0-A94A-910B8C937EAD}" dt="2024-07-21T15:22:53.749" v="2457" actId="478"/>
          <ac:spMkLst>
            <pc:docMk/>
            <pc:sldMk cId="0" sldId="274"/>
            <ac:spMk id="15" creationId="{9AE99439-3230-4A23-C985-A3CC9D95C909}"/>
          </ac:spMkLst>
        </pc:spChg>
        <pc:picChg chg="add mod modCrop">
          <ac:chgData name="Ngô Thị Dịu" userId="9239adeb-dabb-42ee-b658-acdf993bd767" providerId="ADAL" clId="{67193AFB-2F5C-47E0-A94A-910B8C937EAD}" dt="2024-07-21T15:24:22.322" v="2486" actId="14100"/>
          <ac:picMkLst>
            <pc:docMk/>
            <pc:sldMk cId="0" sldId="274"/>
            <ac:picMk id="2" creationId="{B06F3AAF-0C21-090B-BECE-5BA9C4834FF9}"/>
          </ac:picMkLst>
        </pc:picChg>
        <pc:picChg chg="del">
          <ac:chgData name="Ngô Thị Dịu" userId="9239adeb-dabb-42ee-b658-acdf993bd767" providerId="ADAL" clId="{67193AFB-2F5C-47E0-A94A-910B8C937EAD}" dt="2024-07-21T14:27:20.438" v="1406" actId="478"/>
          <ac:picMkLst>
            <pc:docMk/>
            <pc:sldMk cId="0" sldId="274"/>
            <ac:picMk id="9" creationId="{00000000-0000-0000-0000-000000000000}"/>
          </ac:picMkLst>
        </pc:picChg>
        <pc:picChg chg="del mod">
          <ac:chgData name="Ngô Thị Dịu" userId="9239adeb-dabb-42ee-b658-acdf993bd767" providerId="ADAL" clId="{67193AFB-2F5C-47E0-A94A-910B8C937EAD}" dt="2024-07-21T15:16:27.223" v="2362" actId="478"/>
          <ac:picMkLst>
            <pc:docMk/>
            <pc:sldMk cId="0" sldId="274"/>
            <ac:picMk id="10" creationId="{00000000-0000-0000-0000-000000000000}"/>
          </ac:picMkLst>
        </pc:picChg>
        <pc:picChg chg="add mod">
          <ac:chgData name="Ngô Thị Dịu" userId="9239adeb-dabb-42ee-b658-acdf993bd767" providerId="ADAL" clId="{67193AFB-2F5C-47E0-A94A-910B8C937EAD}" dt="2024-07-21T15:41:33.970" v="2881" actId="1076"/>
          <ac:picMkLst>
            <pc:docMk/>
            <pc:sldMk cId="0" sldId="274"/>
            <ac:picMk id="16" creationId="{5232AF68-65F0-B4CB-F19C-455636708942}"/>
          </ac:picMkLst>
        </pc:picChg>
      </pc:sldChg>
      <pc:sldChg chg="delSp modSp del mod delAnim">
        <pc:chgData name="Ngô Thị Dịu" userId="9239adeb-dabb-42ee-b658-acdf993bd767" providerId="ADAL" clId="{67193AFB-2F5C-47E0-A94A-910B8C937EAD}" dt="2024-07-21T15:30:08.092" v="2799" actId="47"/>
        <pc:sldMkLst>
          <pc:docMk/>
          <pc:sldMk cId="0" sldId="275"/>
        </pc:sldMkLst>
        <pc:spChg chg="mod">
          <ac:chgData name="Ngô Thị Dịu" userId="9239adeb-dabb-42ee-b658-acdf993bd767" providerId="ADAL" clId="{67193AFB-2F5C-47E0-A94A-910B8C937EAD}" dt="2024-07-21T13:43:59.716" v="984" actId="14100"/>
          <ac:spMkLst>
            <pc:docMk/>
            <pc:sldMk cId="0" sldId="275"/>
            <ac:spMk id="5" creationId="{00000000-0000-0000-0000-000000000000}"/>
          </ac:spMkLst>
        </pc:spChg>
        <pc:picChg chg="del">
          <ac:chgData name="Ngô Thị Dịu" userId="9239adeb-dabb-42ee-b658-acdf993bd767" providerId="ADAL" clId="{67193AFB-2F5C-47E0-A94A-910B8C937EAD}" dt="2024-07-21T13:43:46.727" v="978" actId="478"/>
          <ac:picMkLst>
            <pc:docMk/>
            <pc:sldMk cId="0" sldId="275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67193AFB-2F5C-47E0-A94A-910B8C937EAD}" dt="2024-07-21T13:44:11.222" v="986" actId="14100"/>
          <ac:picMkLst>
            <pc:docMk/>
            <pc:sldMk cId="0" sldId="275"/>
            <ac:picMk id="591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09:53:34.415" v="407" actId="47"/>
        <pc:sldMkLst>
          <pc:docMk/>
          <pc:sldMk cId="0" sldId="276"/>
        </pc:sldMkLst>
      </pc:sldChg>
      <pc:sldChg chg="del">
        <pc:chgData name="Ngô Thị Dịu" userId="9239adeb-dabb-42ee-b658-acdf993bd767" providerId="ADAL" clId="{67193AFB-2F5C-47E0-A94A-910B8C937EAD}" dt="2024-07-21T13:31:40.026" v="789" actId="47"/>
        <pc:sldMkLst>
          <pc:docMk/>
          <pc:sldMk cId="0" sldId="281"/>
        </pc:sldMkLst>
      </pc:sldChg>
      <pc:sldChg chg="addSp delSp modSp del mod modNotes">
        <pc:chgData name="Ngô Thị Dịu" userId="9239adeb-dabb-42ee-b658-acdf993bd767" providerId="ADAL" clId="{67193AFB-2F5C-47E0-A94A-910B8C937EAD}" dt="2024-07-21T15:28:07.151" v="2798" actId="47"/>
        <pc:sldMkLst>
          <pc:docMk/>
          <pc:sldMk cId="4190061760" sldId="283"/>
        </pc:sldMkLst>
        <pc:spChg chg="del">
          <ac:chgData name="Ngô Thị Dịu" userId="9239adeb-dabb-42ee-b658-acdf993bd767" providerId="ADAL" clId="{67193AFB-2F5C-47E0-A94A-910B8C937EAD}" dt="2024-07-21T13:47:48.328" v="992" actId="478"/>
          <ac:spMkLst>
            <pc:docMk/>
            <pc:sldMk cId="4190061760" sldId="283"/>
            <ac:spMk id="2" creationId="{7F3BE189-CA82-E5D0-A4DF-6D0EAB7F33FA}"/>
          </ac:spMkLst>
        </pc:spChg>
        <pc:spChg chg="del">
          <ac:chgData name="Ngô Thị Dịu" userId="9239adeb-dabb-42ee-b658-acdf993bd767" providerId="ADAL" clId="{67193AFB-2F5C-47E0-A94A-910B8C937EAD}" dt="2024-07-21T13:47:49.758" v="993" actId="478"/>
          <ac:spMkLst>
            <pc:docMk/>
            <pc:sldMk cId="4190061760" sldId="283"/>
            <ac:spMk id="7" creationId="{70C20E6A-21E3-9FB5-1709-946C2ECCA59A}"/>
          </ac:spMkLst>
        </pc:spChg>
        <pc:spChg chg="mod">
          <ac:chgData name="Ngô Thị Dịu" userId="9239adeb-dabb-42ee-b658-acdf993bd767" providerId="ADAL" clId="{67193AFB-2F5C-47E0-A94A-910B8C937EAD}" dt="2024-07-21T13:53:18.057" v="1020" actId="1076"/>
          <ac:spMkLst>
            <pc:docMk/>
            <pc:sldMk cId="4190061760" sldId="283"/>
            <ac:spMk id="8" creationId="{08951543-9492-5318-A78E-B5F7881917FF}"/>
          </ac:spMkLst>
        </pc:spChg>
        <pc:spChg chg="del">
          <ac:chgData name="Ngô Thị Dịu" userId="9239adeb-dabb-42ee-b658-acdf993bd767" providerId="ADAL" clId="{67193AFB-2F5C-47E0-A94A-910B8C937EAD}" dt="2024-07-21T13:47:30.555" v="989" actId="478"/>
          <ac:spMkLst>
            <pc:docMk/>
            <pc:sldMk cId="4190061760" sldId="283"/>
            <ac:spMk id="9" creationId="{D40F7701-30FB-AF88-BA4D-415E04C6E26A}"/>
          </ac:spMkLst>
        </pc:spChg>
        <pc:spChg chg="mod">
          <ac:chgData name="Ngô Thị Dịu" userId="9239adeb-dabb-42ee-b658-acdf993bd767" providerId="ADAL" clId="{67193AFB-2F5C-47E0-A94A-910B8C937EAD}" dt="2024-07-21T13:53:30.774" v="1025" actId="1076"/>
          <ac:spMkLst>
            <pc:docMk/>
            <pc:sldMk cId="4190061760" sldId="283"/>
            <ac:spMk id="10" creationId="{BF0B91C7-71B7-2267-7990-AF01F6033432}"/>
          </ac:spMkLst>
        </pc:spChg>
        <pc:graphicFrameChg chg="add mod modGraphic">
          <ac:chgData name="Ngô Thị Dịu" userId="9239adeb-dabb-42ee-b658-acdf993bd767" providerId="ADAL" clId="{67193AFB-2F5C-47E0-A94A-910B8C937EAD}" dt="2024-07-21T13:54:48.862" v="1033" actId="1076"/>
          <ac:graphicFrameMkLst>
            <pc:docMk/>
            <pc:sldMk cId="4190061760" sldId="283"/>
            <ac:graphicFrameMk id="3" creationId="{007F0320-1C88-C4AA-B112-D0EFC080713A}"/>
          </ac:graphicFrameMkLst>
        </pc:graphicFrameChg>
      </pc:sldChg>
      <pc:sldChg chg="del">
        <pc:chgData name="Ngô Thị Dịu" userId="9239adeb-dabb-42ee-b658-acdf993bd767" providerId="ADAL" clId="{67193AFB-2F5C-47E0-A94A-910B8C937EAD}" dt="2024-07-21T13:53:54.205" v="1026" actId="47"/>
        <pc:sldMkLst>
          <pc:docMk/>
          <pc:sldMk cId="489115007" sldId="284"/>
        </pc:sldMkLst>
      </pc:sldChg>
      <pc:sldChg chg="addSp delSp modSp del mod">
        <pc:chgData name="Ngô Thị Dịu" userId="9239adeb-dabb-42ee-b658-acdf993bd767" providerId="ADAL" clId="{67193AFB-2F5C-47E0-A94A-910B8C937EAD}" dt="2024-07-21T14:00:24.688" v="1065" actId="47"/>
        <pc:sldMkLst>
          <pc:docMk/>
          <pc:sldMk cId="2368324980" sldId="284"/>
        </pc:sldMkLst>
        <pc:spChg chg="del">
          <ac:chgData name="Ngô Thị Dịu" userId="9239adeb-dabb-42ee-b658-acdf993bd767" providerId="ADAL" clId="{67193AFB-2F5C-47E0-A94A-910B8C937EAD}" dt="2024-07-21T13:56:42.880" v="1035" actId="478"/>
          <ac:spMkLst>
            <pc:docMk/>
            <pc:sldMk cId="2368324980" sldId="284"/>
            <ac:spMk id="8" creationId="{08951543-9492-5318-A78E-B5F7881917FF}"/>
          </ac:spMkLst>
        </pc:spChg>
        <pc:spChg chg="del">
          <ac:chgData name="Ngô Thị Dịu" userId="9239adeb-dabb-42ee-b658-acdf993bd767" providerId="ADAL" clId="{67193AFB-2F5C-47E0-A94A-910B8C937EAD}" dt="2024-07-21T13:56:43.798" v="1036" actId="478"/>
          <ac:spMkLst>
            <pc:docMk/>
            <pc:sldMk cId="2368324980" sldId="284"/>
            <ac:spMk id="10" creationId="{BF0B91C7-71B7-2267-7990-AF01F6033432}"/>
          </ac:spMkLst>
        </pc:spChg>
        <pc:graphicFrameChg chg="del">
          <ac:chgData name="Ngô Thị Dịu" userId="9239adeb-dabb-42ee-b658-acdf993bd767" providerId="ADAL" clId="{67193AFB-2F5C-47E0-A94A-910B8C937EAD}" dt="2024-07-21T13:56:42.045" v="1034" actId="478"/>
          <ac:graphicFrameMkLst>
            <pc:docMk/>
            <pc:sldMk cId="2368324980" sldId="284"/>
            <ac:graphicFrameMk id="3" creationId="{007F0320-1C88-C4AA-B112-D0EFC080713A}"/>
          </ac:graphicFrameMkLst>
        </pc:graphicFrameChg>
        <pc:picChg chg="add mod">
          <ac:chgData name="Ngô Thị Dịu" userId="9239adeb-dabb-42ee-b658-acdf993bd767" providerId="ADAL" clId="{67193AFB-2F5C-47E0-A94A-910B8C937EAD}" dt="2024-07-21T13:59:37.911" v="1064" actId="1076"/>
          <ac:picMkLst>
            <pc:docMk/>
            <pc:sldMk cId="2368324980" sldId="284"/>
            <ac:picMk id="4" creationId="{7B274B65-A11C-6253-4BF6-D76A2ACA2575}"/>
          </ac:picMkLst>
        </pc:picChg>
      </pc:sldChg>
      <pc:sldChg chg="addSp delSp modSp mod">
        <pc:chgData name="Ngô Thị Dịu" userId="9239adeb-dabb-42ee-b658-acdf993bd767" providerId="ADAL" clId="{67193AFB-2F5C-47E0-A94A-910B8C937EAD}" dt="2024-07-21T14:08:27.226" v="1160" actId="1076"/>
        <pc:sldMkLst>
          <pc:docMk/>
          <pc:sldMk cId="3507031088" sldId="284"/>
        </pc:sldMkLst>
        <pc:spChg chg="add del">
          <ac:chgData name="Ngô Thị Dịu" userId="9239adeb-dabb-42ee-b658-acdf993bd767" providerId="ADAL" clId="{67193AFB-2F5C-47E0-A94A-910B8C937EAD}" dt="2024-07-21T14:07:16.519" v="1132" actId="22"/>
          <ac:spMkLst>
            <pc:docMk/>
            <pc:sldMk cId="3507031088" sldId="284"/>
            <ac:spMk id="4" creationId="{D278CE2D-899C-69B0-4D5B-9F92C70188F0}"/>
          </ac:spMkLst>
        </pc:spChg>
        <pc:spChg chg="add mod">
          <ac:chgData name="Ngô Thị Dịu" userId="9239adeb-dabb-42ee-b658-acdf993bd767" providerId="ADAL" clId="{67193AFB-2F5C-47E0-A94A-910B8C937EAD}" dt="2024-07-21T14:08:27.226" v="1160" actId="1076"/>
          <ac:spMkLst>
            <pc:docMk/>
            <pc:sldMk cId="3507031088" sldId="284"/>
            <ac:spMk id="6" creationId="{3F8B6DA4-47C0-6A0E-51DB-CDAD76685FA5}"/>
          </ac:spMkLst>
        </pc:spChg>
        <pc:spChg chg="mod">
          <ac:chgData name="Ngô Thị Dịu" userId="9239adeb-dabb-42ee-b658-acdf993bd767" providerId="ADAL" clId="{67193AFB-2F5C-47E0-A94A-910B8C937EAD}" dt="2024-07-21T14:06:10.980" v="1124" actId="1076"/>
          <ac:spMkLst>
            <pc:docMk/>
            <pc:sldMk cId="3507031088" sldId="284"/>
            <ac:spMk id="221" creationId="{00000000-0000-0000-0000-000000000000}"/>
          </ac:spMkLst>
        </pc:spChg>
        <pc:picChg chg="add mod">
          <ac:chgData name="Ngô Thị Dịu" userId="9239adeb-dabb-42ee-b658-acdf993bd767" providerId="ADAL" clId="{67193AFB-2F5C-47E0-A94A-910B8C937EAD}" dt="2024-07-21T14:06:52.954" v="1130" actId="14100"/>
          <ac:picMkLst>
            <pc:docMk/>
            <pc:sldMk cId="3507031088" sldId="284"/>
            <ac:picMk id="2" creationId="{83313F79-B682-4FE5-4C97-7FEFFF058127}"/>
          </ac:picMkLst>
        </pc:picChg>
        <pc:picChg chg="del">
          <ac:chgData name="Ngô Thị Dịu" userId="9239adeb-dabb-42ee-b658-acdf993bd767" providerId="ADAL" clId="{67193AFB-2F5C-47E0-A94A-910B8C937EAD}" dt="2024-07-21T14:06:43.627" v="1126" actId="478"/>
          <ac:picMkLst>
            <pc:docMk/>
            <pc:sldMk cId="3507031088" sldId="284"/>
            <ac:picMk id="223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13:31:54.970" v="790" actId="47"/>
        <pc:sldMkLst>
          <pc:docMk/>
          <pc:sldMk cId="1406646612" sldId="285"/>
        </pc:sldMkLst>
      </pc:sldChg>
      <pc:sldChg chg="addSp delSp modSp mod modAnim">
        <pc:chgData name="Ngô Thị Dịu" userId="9239adeb-dabb-42ee-b658-acdf993bd767" providerId="ADAL" clId="{67193AFB-2F5C-47E0-A94A-910B8C937EAD}" dt="2024-07-21T14:10:40.976" v="1189"/>
        <pc:sldMkLst>
          <pc:docMk/>
          <pc:sldMk cId="2478048657" sldId="285"/>
        </pc:sldMkLst>
        <pc:spChg chg="add mod">
          <ac:chgData name="Ngô Thị Dịu" userId="9239adeb-dabb-42ee-b658-acdf993bd767" providerId="ADAL" clId="{67193AFB-2F5C-47E0-A94A-910B8C937EAD}" dt="2024-07-21T14:10:34.531" v="1188" actId="1076"/>
          <ac:spMkLst>
            <pc:docMk/>
            <pc:sldMk cId="2478048657" sldId="285"/>
            <ac:spMk id="4" creationId="{DD0CE610-D658-ED40-094D-31F8E0D92834}"/>
          </ac:spMkLst>
        </pc:spChg>
        <pc:spChg chg="del mod">
          <ac:chgData name="Ngô Thị Dịu" userId="9239adeb-dabb-42ee-b658-acdf993bd767" providerId="ADAL" clId="{67193AFB-2F5C-47E0-A94A-910B8C937EAD}" dt="2024-07-21T14:09:49.733" v="1173" actId="478"/>
          <ac:spMkLst>
            <pc:docMk/>
            <pc:sldMk cId="2478048657" sldId="285"/>
            <ac:spMk id="6" creationId="{3F8B6DA4-47C0-6A0E-51DB-CDAD76685FA5}"/>
          </ac:spMkLst>
        </pc:spChg>
        <pc:picChg chg="del">
          <ac:chgData name="Ngô Thị Dịu" userId="9239adeb-dabb-42ee-b658-acdf993bd767" providerId="ADAL" clId="{67193AFB-2F5C-47E0-A94A-910B8C937EAD}" dt="2024-07-21T14:08:34.603" v="1161" actId="478"/>
          <ac:picMkLst>
            <pc:docMk/>
            <pc:sldMk cId="2478048657" sldId="285"/>
            <ac:picMk id="2" creationId="{83313F79-B682-4FE5-4C97-7FEFFF058127}"/>
          </ac:picMkLst>
        </pc:picChg>
        <pc:picChg chg="add mod">
          <ac:chgData name="Ngô Thị Dịu" userId="9239adeb-dabb-42ee-b658-acdf993bd767" providerId="ADAL" clId="{67193AFB-2F5C-47E0-A94A-910B8C937EAD}" dt="2024-07-21T14:08:45.154" v="1166" actId="14100"/>
          <ac:picMkLst>
            <pc:docMk/>
            <pc:sldMk cId="2478048657" sldId="285"/>
            <ac:picMk id="3" creationId="{0A25C752-2436-DA81-6975-C71283AB0AE7}"/>
          </ac:picMkLst>
        </pc:picChg>
      </pc:sldChg>
      <pc:sldChg chg="addSp delSp modSp mod delAnim modAnim">
        <pc:chgData name="Ngô Thị Dịu" userId="9239adeb-dabb-42ee-b658-acdf993bd767" providerId="ADAL" clId="{67193AFB-2F5C-47E0-A94A-910B8C937EAD}" dt="2024-07-21T14:18:47.031" v="1395" actId="1076"/>
        <pc:sldMkLst>
          <pc:docMk/>
          <pc:sldMk cId="1279469884" sldId="286"/>
        </pc:sldMkLst>
        <pc:spChg chg="mod">
          <ac:chgData name="Ngô Thị Dịu" userId="9239adeb-dabb-42ee-b658-acdf993bd767" providerId="ADAL" clId="{67193AFB-2F5C-47E0-A94A-910B8C937EAD}" dt="2024-07-21T14:14:52.126" v="1386" actId="1076"/>
          <ac:spMkLst>
            <pc:docMk/>
            <pc:sldMk cId="1279469884" sldId="286"/>
            <ac:spMk id="7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14:14:22.645" v="1377" actId="478"/>
          <ac:spMkLst>
            <pc:docMk/>
            <pc:sldMk cId="1279469884" sldId="286"/>
            <ac:spMk id="11" creationId="{00000000-0000-0000-0000-000000000000}"/>
          </ac:spMkLst>
        </pc:spChg>
        <pc:picChg chg="add mod">
          <ac:chgData name="Ngô Thị Dịu" userId="9239adeb-dabb-42ee-b658-acdf993bd767" providerId="ADAL" clId="{67193AFB-2F5C-47E0-A94A-910B8C937EAD}" dt="2024-07-21T14:14:56.214" v="1390" actId="1076"/>
          <ac:picMkLst>
            <pc:docMk/>
            <pc:sldMk cId="1279469884" sldId="286"/>
            <ac:picMk id="3" creationId="{B20B515A-B17E-677B-53E7-6B3C1D4FFCFD}"/>
          </ac:picMkLst>
        </pc:picChg>
        <pc:picChg chg="add mod">
          <ac:chgData name="Ngô Thị Dịu" userId="9239adeb-dabb-42ee-b658-acdf993bd767" providerId="ADAL" clId="{67193AFB-2F5C-47E0-A94A-910B8C937EAD}" dt="2024-07-21T14:18:47.031" v="1395" actId="1076"/>
          <ac:picMkLst>
            <pc:docMk/>
            <pc:sldMk cId="1279469884" sldId="286"/>
            <ac:picMk id="4" creationId="{890D4AE4-DA98-F9EF-7FFB-A07B542C2334}"/>
          </ac:picMkLst>
        </pc:picChg>
        <pc:picChg chg="del">
          <ac:chgData name="Ngô Thị Dịu" userId="9239adeb-dabb-42ee-b658-acdf993bd767" providerId="ADAL" clId="{67193AFB-2F5C-47E0-A94A-910B8C937EAD}" dt="2024-07-21T14:14:20.989" v="1376" actId="478"/>
          <ac:picMkLst>
            <pc:docMk/>
            <pc:sldMk cId="1279469884" sldId="286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67193AFB-2F5C-47E0-A94A-910B8C937EAD}" dt="2024-07-21T14:14:54.245" v="1387" actId="1076"/>
          <ac:picMkLst>
            <pc:docMk/>
            <pc:sldMk cId="1279469884" sldId="286"/>
            <ac:picMk id="10" creationId="{00000000-0000-0000-0000-000000000000}"/>
          </ac:picMkLst>
        </pc:picChg>
      </pc:sldChg>
      <pc:sldChg chg="del">
        <pc:chgData name="Ngô Thị Dịu" userId="9239adeb-dabb-42ee-b658-acdf993bd767" providerId="ADAL" clId="{67193AFB-2F5C-47E0-A94A-910B8C937EAD}" dt="2024-07-21T13:31:56.384" v="791" actId="47"/>
        <pc:sldMkLst>
          <pc:docMk/>
          <pc:sldMk cId="3268310470" sldId="286"/>
        </pc:sldMkLst>
      </pc:sldChg>
      <pc:sldChg chg="del">
        <pc:chgData name="Ngô Thị Dịu" userId="9239adeb-dabb-42ee-b658-acdf993bd767" providerId="ADAL" clId="{67193AFB-2F5C-47E0-A94A-910B8C937EAD}" dt="2024-07-21T13:31:57.517" v="792" actId="47"/>
        <pc:sldMkLst>
          <pc:docMk/>
          <pc:sldMk cId="3248616911" sldId="287"/>
        </pc:sldMkLst>
      </pc:sldChg>
      <pc:sldChg chg="del">
        <pc:chgData name="Ngô Thị Dịu" userId="9239adeb-dabb-42ee-b658-acdf993bd767" providerId="ADAL" clId="{67193AFB-2F5C-47E0-A94A-910B8C937EAD}" dt="2024-07-21T13:31:58.513" v="793" actId="47"/>
        <pc:sldMkLst>
          <pc:docMk/>
          <pc:sldMk cId="1631043917" sldId="288"/>
        </pc:sldMkLst>
      </pc:sldChg>
      <pc:sldChg chg="del">
        <pc:chgData name="Ngô Thị Dịu" userId="9239adeb-dabb-42ee-b658-acdf993bd767" providerId="ADAL" clId="{67193AFB-2F5C-47E0-A94A-910B8C937EAD}" dt="2024-07-21T13:31:59.538" v="794" actId="47"/>
        <pc:sldMkLst>
          <pc:docMk/>
          <pc:sldMk cId="1850859159" sldId="289"/>
        </pc:sldMkLst>
      </pc:sldChg>
      <pc:sldChg chg="del">
        <pc:chgData name="Ngô Thị Dịu" userId="9239adeb-dabb-42ee-b658-acdf993bd767" providerId="ADAL" clId="{67193AFB-2F5C-47E0-A94A-910B8C937EAD}" dt="2024-07-21T13:32:00.819" v="795" actId="47"/>
        <pc:sldMkLst>
          <pc:docMk/>
          <pc:sldMk cId="4246039688" sldId="290"/>
        </pc:sldMkLst>
      </pc:sldChg>
      <pc:sldChg chg="del">
        <pc:chgData name="Ngô Thị Dịu" userId="9239adeb-dabb-42ee-b658-acdf993bd767" providerId="ADAL" clId="{67193AFB-2F5C-47E0-A94A-910B8C937EAD}" dt="2024-07-21T13:31:34.587" v="788" actId="47"/>
        <pc:sldMkLst>
          <pc:docMk/>
          <pc:sldMk cId="1250967374" sldId="291"/>
        </pc:sldMkLst>
      </pc:sldChg>
      <pc:sldChg chg="modSp">
        <pc:chgData name="Ngô Thị Dịu" userId="9239adeb-dabb-42ee-b658-acdf993bd767" providerId="ADAL" clId="{67193AFB-2F5C-47E0-A94A-910B8C937EAD}" dt="2024-07-21T15:30:27.213" v="2802" actId="20577"/>
        <pc:sldMkLst>
          <pc:docMk/>
          <pc:sldMk cId="3920382249" sldId="664"/>
        </pc:sldMkLst>
        <pc:spChg chg="mod">
          <ac:chgData name="Ngô Thị Dịu" userId="9239adeb-dabb-42ee-b658-acdf993bd767" providerId="ADAL" clId="{67193AFB-2F5C-47E0-A94A-910B8C937EAD}" dt="2024-07-21T15:30:27.213" v="2802" actId="20577"/>
          <ac:spMkLst>
            <pc:docMk/>
            <pc:sldMk cId="3920382249" sldId="664"/>
            <ac:spMk id="4" creationId="{174B1096-1C68-22E0-65C0-77E4FB2E7CAC}"/>
          </ac:spMkLst>
        </pc:spChg>
      </pc:sldChg>
      <pc:sldChg chg="modSp mod">
        <pc:chgData name="Ngô Thị Dịu" userId="9239adeb-dabb-42ee-b658-acdf993bd767" providerId="ADAL" clId="{67193AFB-2F5C-47E0-A94A-910B8C937EAD}" dt="2024-07-21T15:12:50.069" v="2266" actId="20577"/>
        <pc:sldMkLst>
          <pc:docMk/>
          <pc:sldMk cId="2310030485" sldId="3839"/>
        </pc:sldMkLst>
        <pc:spChg chg="mod">
          <ac:chgData name="Ngô Thị Dịu" userId="9239adeb-dabb-42ee-b658-acdf993bd767" providerId="ADAL" clId="{67193AFB-2F5C-47E0-A94A-910B8C937EAD}" dt="2024-07-21T15:11:16.065" v="1928" actId="20577"/>
          <ac:spMkLst>
            <pc:docMk/>
            <pc:sldMk cId="2310030485" sldId="3839"/>
            <ac:spMk id="9" creationId="{256BA1F1-AF0F-9EB5-BA4D-E7FD2E997903}"/>
          </ac:spMkLst>
        </pc:spChg>
        <pc:spChg chg="mod">
          <ac:chgData name="Ngô Thị Dịu" userId="9239adeb-dabb-42ee-b658-acdf993bd767" providerId="ADAL" clId="{67193AFB-2F5C-47E0-A94A-910B8C937EAD}" dt="2024-07-21T15:12:50.069" v="2266" actId="20577"/>
          <ac:spMkLst>
            <pc:docMk/>
            <pc:sldMk cId="2310030485" sldId="3839"/>
            <ac:spMk id="10" creationId="{2AA06DBD-ADF1-6788-0F12-455DD2CFA42D}"/>
          </ac:spMkLst>
        </pc:spChg>
      </pc:sldChg>
      <pc:sldChg chg="addSp modSp new del mod">
        <pc:chgData name="Ngô Thị Dịu" userId="9239adeb-dabb-42ee-b658-acdf993bd767" providerId="ADAL" clId="{67193AFB-2F5C-47E0-A94A-910B8C937EAD}" dt="2024-07-21T15:05:06.882" v="1770" actId="2696"/>
        <pc:sldMkLst>
          <pc:docMk/>
          <pc:sldMk cId="669742463" sldId="3840"/>
        </pc:sldMkLst>
        <pc:graphicFrameChg chg="add mod modGraphic">
          <ac:chgData name="Ngô Thị Dịu" userId="9239adeb-dabb-42ee-b658-acdf993bd767" providerId="ADAL" clId="{67193AFB-2F5C-47E0-A94A-910B8C937EAD}" dt="2024-07-21T15:04:54.285" v="1769" actId="12100"/>
          <ac:graphicFrameMkLst>
            <pc:docMk/>
            <pc:sldMk cId="669742463" sldId="3840"/>
            <ac:graphicFrameMk id="2" creationId="{C0B1D908-3286-E7DB-64AA-7138312CE998}"/>
          </ac:graphicFrameMkLst>
        </pc:graphicFrameChg>
      </pc:sldChg>
      <pc:sldChg chg="addSp modSp mod">
        <pc:chgData name="Ngô Thị Dịu" userId="9239adeb-dabb-42ee-b658-acdf993bd767" providerId="ADAL" clId="{67193AFB-2F5C-47E0-A94A-910B8C937EAD}" dt="2024-07-21T15:10:12.201" v="1850"/>
        <pc:sldMkLst>
          <pc:docMk/>
          <pc:sldMk cId="1923571408" sldId="3840"/>
        </pc:sldMkLst>
        <pc:graphicFrameChg chg="mod">
          <ac:chgData name="Ngô Thị Dịu" userId="9239adeb-dabb-42ee-b658-acdf993bd767" providerId="ADAL" clId="{67193AFB-2F5C-47E0-A94A-910B8C937EAD}" dt="2024-07-21T15:10:12.201" v="1850"/>
          <ac:graphicFrameMkLst>
            <pc:docMk/>
            <pc:sldMk cId="1923571408" sldId="3840"/>
            <ac:graphicFrameMk id="2" creationId="{C0B1D908-3286-E7DB-64AA-7138312CE998}"/>
          </ac:graphicFrameMkLst>
        </pc:graphicFrameChg>
        <pc:picChg chg="add mod modCrop">
          <ac:chgData name="Ngô Thị Dịu" userId="9239adeb-dabb-42ee-b658-acdf993bd767" providerId="ADAL" clId="{67193AFB-2F5C-47E0-A94A-910B8C937EAD}" dt="2024-07-21T15:09:59.668" v="1848" actId="1076"/>
          <ac:picMkLst>
            <pc:docMk/>
            <pc:sldMk cId="1923571408" sldId="3840"/>
            <ac:picMk id="3" creationId="{3A1A3523-E1B4-AFFC-0741-F53F9576CC27}"/>
          </ac:picMkLst>
        </pc:picChg>
        <pc:picChg chg="add mod modCrop">
          <ac:chgData name="Ngô Thị Dịu" userId="9239adeb-dabb-42ee-b658-acdf993bd767" providerId="ADAL" clId="{67193AFB-2F5C-47E0-A94A-910B8C937EAD}" dt="2024-07-21T15:09:44.914" v="1844" actId="1076"/>
          <ac:picMkLst>
            <pc:docMk/>
            <pc:sldMk cId="1923571408" sldId="3840"/>
            <ac:picMk id="4" creationId="{23F40831-BB4E-A951-D304-7E3F5A4D3AA7}"/>
          </ac:picMkLst>
        </pc:picChg>
        <pc:picChg chg="add mod modCrop">
          <ac:chgData name="Ngô Thị Dịu" userId="9239adeb-dabb-42ee-b658-acdf993bd767" providerId="ADAL" clId="{67193AFB-2F5C-47E0-A94A-910B8C937EAD}" dt="2024-07-21T15:09:46.498" v="1845" actId="1076"/>
          <ac:picMkLst>
            <pc:docMk/>
            <pc:sldMk cId="1923571408" sldId="3840"/>
            <ac:picMk id="5" creationId="{BCAC2D0D-B14E-23E8-0D99-906801C949EC}"/>
          </ac:picMkLst>
        </pc:picChg>
        <pc:picChg chg="add mod modCrop">
          <ac:chgData name="Ngô Thị Dịu" userId="9239adeb-dabb-42ee-b658-acdf993bd767" providerId="ADAL" clId="{67193AFB-2F5C-47E0-A94A-910B8C937EAD}" dt="2024-07-21T15:09:48.946" v="1846" actId="1076"/>
          <ac:picMkLst>
            <pc:docMk/>
            <pc:sldMk cId="1923571408" sldId="3840"/>
            <ac:picMk id="6" creationId="{284DF2B2-0952-711C-DD92-F72F45C8164A}"/>
          </ac:picMkLst>
        </pc:picChg>
      </pc:sldChg>
      <pc:sldChg chg="modSp">
        <pc:chgData name="Ngô Thị Dịu" userId="9239adeb-dabb-42ee-b658-acdf993bd767" providerId="ADAL" clId="{67193AFB-2F5C-47E0-A94A-910B8C937EAD}" dt="2024-07-21T15:30:57.475" v="2861" actId="20577"/>
        <pc:sldMkLst>
          <pc:docMk/>
          <pc:sldMk cId="3860376202" sldId="3841"/>
        </pc:sldMkLst>
        <pc:spChg chg="mod">
          <ac:chgData name="Ngô Thị Dịu" userId="9239adeb-dabb-42ee-b658-acdf993bd767" providerId="ADAL" clId="{67193AFB-2F5C-47E0-A94A-910B8C937EAD}" dt="2024-07-21T15:30:57.475" v="2861" actId="20577"/>
          <ac:spMkLst>
            <pc:docMk/>
            <pc:sldMk cId="3860376202" sldId="3841"/>
            <ac:spMk id="4" creationId="{174B1096-1C68-22E0-65C0-77E4FB2E7CAC}"/>
          </ac:spMkLst>
        </pc:spChg>
      </pc:sldChg>
      <pc:sldChg chg="addSp delSp modSp mod delAnim modAnim">
        <pc:chgData name="Ngô Thị Dịu" userId="9239adeb-dabb-42ee-b658-acdf993bd767" providerId="ADAL" clId="{67193AFB-2F5C-47E0-A94A-910B8C937EAD}" dt="2024-07-21T15:41:54.109" v="2884" actId="1076"/>
        <pc:sldMkLst>
          <pc:docMk/>
          <pc:sldMk cId="1103625143" sldId="3842"/>
        </pc:sldMkLst>
        <pc:spChg chg="del">
          <ac:chgData name="Ngô Thị Dịu" userId="9239adeb-dabb-42ee-b658-acdf993bd767" providerId="ADAL" clId="{67193AFB-2F5C-47E0-A94A-910B8C937EAD}" dt="2024-07-21T15:31:23.546" v="2863" actId="478"/>
          <ac:spMkLst>
            <pc:docMk/>
            <pc:sldMk cId="1103625143" sldId="3842"/>
            <ac:spMk id="6" creationId="{77F8E143-4562-A4D2-60CD-1EA151DF308F}"/>
          </ac:spMkLst>
        </pc:spChg>
        <pc:spChg chg="mod">
          <ac:chgData name="Ngô Thị Dịu" userId="9239adeb-dabb-42ee-b658-acdf993bd767" providerId="ADAL" clId="{67193AFB-2F5C-47E0-A94A-910B8C937EAD}" dt="2024-07-21T15:32:16.954" v="2878" actId="1076"/>
          <ac:spMkLst>
            <pc:docMk/>
            <pc:sldMk cId="1103625143" sldId="3842"/>
            <ac:spMk id="7" creationId="{00000000-0000-0000-0000-000000000000}"/>
          </ac:spMkLst>
        </pc:spChg>
        <pc:spChg chg="del">
          <ac:chgData name="Ngô Thị Dịu" userId="9239adeb-dabb-42ee-b658-acdf993bd767" providerId="ADAL" clId="{67193AFB-2F5C-47E0-A94A-910B8C937EAD}" dt="2024-07-21T15:31:24.746" v="2864" actId="478"/>
          <ac:spMkLst>
            <pc:docMk/>
            <pc:sldMk cId="1103625143" sldId="3842"/>
            <ac:spMk id="8" creationId="{D91ADF12-9B19-1C2B-3A43-20EE79DAAB5F}"/>
          </ac:spMkLst>
        </pc:spChg>
        <pc:spChg chg="del">
          <ac:chgData name="Ngô Thị Dịu" userId="9239adeb-dabb-42ee-b658-acdf993bd767" providerId="ADAL" clId="{67193AFB-2F5C-47E0-A94A-910B8C937EAD}" dt="2024-07-21T15:31:26.768" v="2866" actId="478"/>
          <ac:spMkLst>
            <pc:docMk/>
            <pc:sldMk cId="1103625143" sldId="3842"/>
            <ac:spMk id="12" creationId="{67C10BB3-1B0D-D1ED-AF0F-8B22F5545CAB}"/>
          </ac:spMkLst>
        </pc:spChg>
        <pc:spChg chg="del">
          <ac:chgData name="Ngô Thị Dịu" userId="9239adeb-dabb-42ee-b658-acdf993bd767" providerId="ADAL" clId="{67193AFB-2F5C-47E0-A94A-910B8C937EAD}" dt="2024-07-21T15:31:25.742" v="2865" actId="478"/>
          <ac:spMkLst>
            <pc:docMk/>
            <pc:sldMk cId="1103625143" sldId="3842"/>
            <ac:spMk id="13" creationId="{FC974031-5A1D-6926-4435-0349509A7FC1}"/>
          </ac:spMkLst>
        </pc:spChg>
        <pc:picChg chg="del">
          <ac:chgData name="Ngô Thị Dịu" userId="9239adeb-dabb-42ee-b658-acdf993bd767" providerId="ADAL" clId="{67193AFB-2F5C-47E0-A94A-910B8C937EAD}" dt="2024-07-21T15:31:21.590" v="2862" actId="478"/>
          <ac:picMkLst>
            <pc:docMk/>
            <pc:sldMk cId="1103625143" sldId="3842"/>
            <ac:picMk id="2" creationId="{B06F3AAF-0C21-090B-BECE-5BA9C4834FF9}"/>
          </ac:picMkLst>
        </pc:picChg>
        <pc:picChg chg="add del mod">
          <ac:chgData name="Ngô Thị Dịu" userId="9239adeb-dabb-42ee-b658-acdf993bd767" providerId="ADAL" clId="{67193AFB-2F5C-47E0-A94A-910B8C937EAD}" dt="2024-07-21T15:31:53.973" v="2870" actId="478"/>
          <ac:picMkLst>
            <pc:docMk/>
            <pc:sldMk cId="1103625143" sldId="3842"/>
            <ac:picMk id="3" creationId="{510C90FE-D62A-55C7-4E4B-3C64A1152C89}"/>
          </ac:picMkLst>
        </pc:picChg>
        <pc:picChg chg="add mod">
          <ac:chgData name="Ngô Thị Dịu" userId="9239adeb-dabb-42ee-b658-acdf993bd767" providerId="ADAL" clId="{67193AFB-2F5C-47E0-A94A-910B8C937EAD}" dt="2024-07-21T15:32:13.755" v="2877" actId="1076"/>
          <ac:picMkLst>
            <pc:docMk/>
            <pc:sldMk cId="1103625143" sldId="3842"/>
            <ac:picMk id="4" creationId="{079F5BAA-A243-94A2-CE44-B03897AE3FEC}"/>
          </ac:picMkLst>
        </pc:picChg>
        <pc:picChg chg="add mod">
          <ac:chgData name="Ngô Thị Dịu" userId="9239adeb-dabb-42ee-b658-acdf993bd767" providerId="ADAL" clId="{67193AFB-2F5C-47E0-A94A-910B8C937EAD}" dt="2024-07-21T15:41:54.109" v="2884" actId="1076"/>
          <ac:picMkLst>
            <pc:docMk/>
            <pc:sldMk cId="1103625143" sldId="3842"/>
            <ac:picMk id="5" creationId="{0688D1B3-88FC-7A55-F4E0-207059B6FF2C}"/>
          </ac:picMkLst>
        </pc:picChg>
      </pc:sldChg>
      <pc:sldChg chg="addSp delSp modSp new mod">
        <pc:chgData name="Ngô Thị Dịu" userId="9239adeb-dabb-42ee-b658-acdf993bd767" providerId="ADAL" clId="{67193AFB-2F5C-47E0-A94A-910B8C937EAD}" dt="2024-07-21T15:43:54.749" v="2905" actId="1440"/>
        <pc:sldMkLst>
          <pc:docMk/>
          <pc:sldMk cId="3237648724" sldId="3843"/>
        </pc:sldMkLst>
        <pc:spChg chg="del">
          <ac:chgData name="Ngô Thị Dịu" userId="9239adeb-dabb-42ee-b658-acdf993bd767" providerId="ADAL" clId="{67193AFB-2F5C-47E0-A94A-910B8C937EAD}" dt="2024-07-21T15:42:12.184" v="2886" actId="478"/>
          <ac:spMkLst>
            <pc:docMk/>
            <pc:sldMk cId="3237648724" sldId="3843"/>
            <ac:spMk id="2" creationId="{8624957B-71D8-ACD3-DFE7-7D0CE52657B1}"/>
          </ac:spMkLst>
        </pc:spChg>
        <pc:picChg chg="add mod">
          <ac:chgData name="Ngô Thị Dịu" userId="9239adeb-dabb-42ee-b658-acdf993bd767" providerId="ADAL" clId="{67193AFB-2F5C-47E0-A94A-910B8C937EAD}" dt="2024-07-21T15:43:52.434" v="2904" actId="1440"/>
          <ac:picMkLst>
            <pc:docMk/>
            <pc:sldMk cId="3237648724" sldId="3843"/>
            <ac:picMk id="4" creationId="{C4642A67-DE85-4A61-5A5B-B548F15318AD}"/>
          </ac:picMkLst>
        </pc:picChg>
        <pc:picChg chg="add mod">
          <ac:chgData name="Ngô Thị Dịu" userId="9239adeb-dabb-42ee-b658-acdf993bd767" providerId="ADAL" clId="{67193AFB-2F5C-47E0-A94A-910B8C937EAD}" dt="2024-07-21T15:43:54.749" v="2905" actId="1440"/>
          <ac:picMkLst>
            <pc:docMk/>
            <pc:sldMk cId="3237648724" sldId="3843"/>
            <ac:picMk id="6" creationId="{ED994FFE-A20F-7D2C-B99F-EBCABB96BA0E}"/>
          </ac:picMkLst>
        </pc:picChg>
      </pc:sldChg>
      <pc:sldMasterChg chg="delSldLayout">
        <pc:chgData name="Ngô Thị Dịu" userId="9239adeb-dabb-42ee-b658-acdf993bd767" providerId="ADAL" clId="{67193AFB-2F5C-47E0-A94A-910B8C937EAD}" dt="2024-07-21T15:30:08.092" v="2799" actId="47"/>
        <pc:sldMasterMkLst>
          <pc:docMk/>
          <pc:sldMasterMk cId="0" sldId="2147483673"/>
        </pc:sldMasterMkLst>
        <pc:sldLayoutChg chg="del">
          <pc:chgData name="Ngô Thị Dịu" userId="9239adeb-dabb-42ee-b658-acdf993bd767" providerId="ADAL" clId="{67193AFB-2F5C-47E0-A94A-910B8C937EAD}" dt="2024-07-21T09:46:11.874" v="0" actId="47"/>
          <pc:sldLayoutMkLst>
            <pc:docMk/>
            <pc:sldMasterMk cId="0" sldId="2147483673"/>
            <pc:sldLayoutMk cId="0" sldId="2147483650"/>
          </pc:sldLayoutMkLst>
        </pc:sldLayoutChg>
        <pc:sldLayoutChg chg="del">
          <pc:chgData name="Ngô Thị Dịu" userId="9239adeb-dabb-42ee-b658-acdf993bd767" providerId="ADAL" clId="{67193AFB-2F5C-47E0-A94A-910B8C937EAD}" dt="2024-07-21T15:25:32.563" v="2497" actId="47"/>
          <pc:sldLayoutMkLst>
            <pc:docMk/>
            <pc:sldMasterMk cId="0" sldId="2147483673"/>
            <pc:sldLayoutMk cId="0" sldId="2147483651"/>
          </pc:sldLayoutMkLst>
        </pc:sldLayoutChg>
        <pc:sldLayoutChg chg="del">
          <pc:chgData name="Ngô Thị Dịu" userId="9239adeb-dabb-42ee-b658-acdf993bd767" providerId="ADAL" clId="{67193AFB-2F5C-47E0-A94A-910B8C937EAD}" dt="2024-07-21T13:32:10.842" v="796" actId="47"/>
          <pc:sldLayoutMkLst>
            <pc:docMk/>
            <pc:sldMasterMk cId="0" sldId="2147483673"/>
            <pc:sldLayoutMk cId="0" sldId="2147483654"/>
          </pc:sldLayoutMkLst>
        </pc:sldLayoutChg>
        <pc:sldLayoutChg chg="del">
          <pc:chgData name="Ngô Thị Dịu" userId="9239adeb-dabb-42ee-b658-acdf993bd767" providerId="ADAL" clId="{67193AFB-2F5C-47E0-A94A-910B8C937EAD}" dt="2024-07-21T15:30:08.092" v="2799" actId="47"/>
          <pc:sldLayoutMkLst>
            <pc:docMk/>
            <pc:sldMasterMk cId="0" sldId="2147483673"/>
            <pc:sldLayoutMk cId="0" sldId="2147483657"/>
          </pc:sldLayoutMkLst>
        </pc:sldLayoutChg>
        <pc:sldLayoutChg chg="del">
          <pc:chgData name="Ngô Thị Dịu" userId="9239adeb-dabb-42ee-b658-acdf993bd767" providerId="ADAL" clId="{67193AFB-2F5C-47E0-A94A-910B8C937EAD}" dt="2024-07-21T09:51:34.541" v="324" actId="47"/>
          <pc:sldLayoutMkLst>
            <pc:docMk/>
            <pc:sldMasterMk cId="0" sldId="2147483673"/>
            <pc:sldLayoutMk cId="0" sldId="2147483660"/>
          </pc:sldLayoutMkLst>
        </pc:sldLayoutChg>
        <pc:sldLayoutChg chg="del">
          <pc:chgData name="Ngô Thị Dịu" userId="9239adeb-dabb-42ee-b658-acdf993bd767" providerId="ADAL" clId="{67193AFB-2F5C-47E0-A94A-910B8C937EAD}" dt="2024-07-21T13:31:33.440" v="787" actId="47"/>
          <pc:sldLayoutMkLst>
            <pc:docMk/>
            <pc:sldMasterMk cId="0" sldId="2147483673"/>
            <pc:sldLayoutMk cId="0" sldId="2147483661"/>
          </pc:sldLayoutMkLst>
        </pc:sldLayoutChg>
        <pc:sldLayoutChg chg="del">
          <pc:chgData name="Ngô Thị Dịu" userId="9239adeb-dabb-42ee-b658-acdf993bd767" providerId="ADAL" clId="{67193AFB-2F5C-47E0-A94A-910B8C937EAD}" dt="2024-07-21T09:51:45.983" v="325" actId="47"/>
          <pc:sldLayoutMkLst>
            <pc:docMk/>
            <pc:sldMasterMk cId="0" sldId="2147483673"/>
            <pc:sldLayoutMk cId="0" sldId="2147483662"/>
          </pc:sldLayoutMkLst>
        </pc:sldLayoutChg>
        <pc:sldLayoutChg chg="del">
          <pc:chgData name="Ngô Thị Dịu" userId="9239adeb-dabb-42ee-b658-acdf993bd767" providerId="ADAL" clId="{67193AFB-2F5C-47E0-A94A-910B8C937EAD}" dt="2024-07-21T14:25:19.064" v="1396" actId="47"/>
          <pc:sldLayoutMkLst>
            <pc:docMk/>
            <pc:sldMasterMk cId="0" sldId="2147483673"/>
            <pc:sldLayoutMk cId="0" sldId="2147483663"/>
          </pc:sldLayoutMkLst>
        </pc:sldLayoutChg>
        <pc:sldLayoutChg chg="del">
          <pc:chgData name="Ngô Thị Dịu" userId="9239adeb-dabb-42ee-b658-acdf993bd767" providerId="ADAL" clId="{67193AFB-2F5C-47E0-A94A-910B8C937EAD}" dt="2024-07-21T13:32:12.333" v="797" actId="47"/>
          <pc:sldLayoutMkLst>
            <pc:docMk/>
            <pc:sldMasterMk cId="0" sldId="2147483673"/>
            <pc:sldLayoutMk cId="0" sldId="2147483665"/>
          </pc:sldLayoutMkLst>
        </pc:sldLayoutChg>
        <pc:sldLayoutChg chg="del">
          <pc:chgData name="Ngô Thị Dịu" userId="9239adeb-dabb-42ee-b658-acdf993bd767" providerId="ADAL" clId="{67193AFB-2F5C-47E0-A94A-910B8C937EAD}" dt="2024-07-21T09:51:31.207" v="323" actId="47"/>
          <pc:sldLayoutMkLst>
            <pc:docMk/>
            <pc:sldMasterMk cId="0" sldId="2147483673"/>
            <pc:sldLayoutMk cId="0" sldId="2147483666"/>
          </pc:sldLayoutMkLst>
        </pc:sldLayoutChg>
        <pc:sldLayoutChg chg="del">
          <pc:chgData name="Ngô Thị Dịu" userId="9239adeb-dabb-42ee-b658-acdf993bd767" providerId="ADAL" clId="{67193AFB-2F5C-47E0-A94A-910B8C937EAD}" dt="2024-07-21T13:31:40.026" v="789" actId="47"/>
          <pc:sldLayoutMkLst>
            <pc:docMk/>
            <pc:sldMasterMk cId="0" sldId="2147483673"/>
            <pc:sldLayoutMk cId="0" sldId="2147483667"/>
          </pc:sldLayoutMkLst>
        </pc:sldLayoutChg>
        <pc:sldLayoutChg chg="del">
          <pc:chgData name="Ngô Thị Dịu" userId="9239adeb-dabb-42ee-b658-acdf993bd767" providerId="ADAL" clId="{67193AFB-2F5C-47E0-A94A-910B8C937EAD}" dt="2024-07-21T09:53:34.415" v="407" actId="47"/>
          <pc:sldLayoutMkLst>
            <pc:docMk/>
            <pc:sldMasterMk cId="0" sldId="2147483673"/>
            <pc:sldLayoutMk cId="0" sldId="2147483669"/>
          </pc:sldLayoutMkLst>
        </pc:sldLayoutChg>
      </pc:sldMasterChg>
      <pc:sldMasterChg chg="del delSldLayout">
        <pc:chgData name="Ngô Thị Dịu" userId="9239adeb-dabb-42ee-b658-acdf993bd767" providerId="ADAL" clId="{67193AFB-2F5C-47E0-A94A-910B8C937EAD}" dt="2024-07-21T13:32:00.819" v="795" actId="47"/>
        <pc:sldMasterMkLst>
          <pc:docMk/>
          <pc:sldMasterMk cId="945349166" sldId="2147483674"/>
        </pc:sldMasterMkLst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2339936529" sldId="2147483675"/>
          </pc:sldLayoutMkLst>
        </pc:sldLayoutChg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386402981" sldId="2147483676"/>
          </pc:sldLayoutMkLst>
        </pc:sldLayoutChg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1909307379" sldId="2147483677"/>
          </pc:sldLayoutMkLst>
        </pc:sldLayoutChg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3497967412" sldId="2147483678"/>
          </pc:sldLayoutMkLst>
        </pc:sldLayoutChg>
        <pc:sldLayoutChg chg="del">
          <pc:chgData name="Ngô Thị Dịu" userId="9239adeb-dabb-42ee-b658-acdf993bd767" providerId="ADAL" clId="{67193AFB-2F5C-47E0-A94A-910B8C937EAD}" dt="2024-07-21T13:32:00.819" v="795" actId="47"/>
          <pc:sldLayoutMkLst>
            <pc:docMk/>
            <pc:sldMasterMk cId="945349166" sldId="2147483674"/>
            <pc:sldLayoutMk cId="3321215271" sldId="2147483679"/>
          </pc:sldLayoutMkLst>
        </pc:sldLayoutChg>
      </pc:sldMasterChg>
      <pc:sldMasterChg chg="del delSldLayout">
        <pc:chgData name="Ngô Thị Dịu" userId="9239adeb-dabb-42ee-b658-acdf993bd767" providerId="ADAL" clId="{67193AFB-2F5C-47E0-A94A-910B8C937EAD}" dt="2024-07-21T15:28:07.151" v="2798" actId="47"/>
        <pc:sldMasterMkLst>
          <pc:docMk/>
          <pc:sldMasterMk cId="2729726529" sldId="2147483674"/>
        </pc:sldMasterMkLst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1262411592" sldId="2147483675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43210348" sldId="2147483676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1919713893" sldId="2147483677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4066453181" sldId="2147483678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3827197480" sldId="2147483679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665490335" sldId="2147483680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511956869" sldId="2147483681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1502488899" sldId="2147483682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4194807925" sldId="2147483683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2516012208" sldId="2147483684"/>
          </pc:sldLayoutMkLst>
        </pc:sldLayoutChg>
        <pc:sldLayoutChg chg="del">
          <pc:chgData name="Ngô Thị Dịu" userId="9239adeb-dabb-42ee-b658-acdf993bd767" providerId="ADAL" clId="{67193AFB-2F5C-47E0-A94A-910B8C937EAD}" dt="2024-07-21T15:28:07.151" v="2798" actId="47"/>
          <pc:sldLayoutMkLst>
            <pc:docMk/>
            <pc:sldMasterMk cId="2729726529" sldId="2147483674"/>
            <pc:sldLayoutMk cId="1087115561" sldId="2147483685"/>
          </pc:sldLayoutMkLst>
        </pc:sldLayoutChg>
      </pc:sldMasterChg>
      <pc:sldMasterChg chg="delSldLayout">
        <pc:chgData name="Ngô Thị Dịu" userId="9239adeb-dabb-42ee-b658-acdf993bd767" providerId="ADAL" clId="{67193AFB-2F5C-47E0-A94A-910B8C937EAD}" dt="2024-07-21T15:30:38.627" v="2803" actId="47"/>
        <pc:sldMasterMkLst>
          <pc:docMk/>
          <pc:sldMasterMk cId="1134270540" sldId="2147483707"/>
        </pc:sldMasterMkLst>
        <pc:sldLayoutChg chg="del">
          <pc:chgData name="Ngô Thị Dịu" userId="9239adeb-dabb-42ee-b658-acdf993bd767" providerId="ADAL" clId="{67193AFB-2F5C-47E0-A94A-910B8C937EAD}" dt="2024-07-21T15:30:38.627" v="2803" actId="47"/>
          <pc:sldLayoutMkLst>
            <pc:docMk/>
            <pc:sldMasterMk cId="1134270540" sldId="2147483707"/>
            <pc:sldLayoutMk cId="380724148" sldId="2147483722"/>
          </pc:sldLayoutMkLst>
        </pc:sldLayoutChg>
      </pc:sldMasterChg>
    </pc:docChg>
  </pc:docChgLst>
  <pc:docChgLst>
    <pc:chgData name="Ngô Thị Dịu" userId="9239adeb-dabb-42ee-b658-acdf993bd767" providerId="ADAL" clId="{50ED3071-93EE-422D-B58B-F0C52553979F}"/>
    <pc:docChg chg="undo custSel addSld delSld modSld addMainMaster delMainMaster">
      <pc:chgData name="Ngô Thị Dịu" userId="9239adeb-dabb-42ee-b658-acdf993bd767" providerId="ADAL" clId="{50ED3071-93EE-422D-B58B-F0C52553979F}" dt="2024-07-23T08:55:32.747" v="581" actId="1440"/>
      <pc:docMkLst>
        <pc:docMk/>
      </pc:docMkLst>
      <pc:sldChg chg="modSp mod">
        <pc:chgData name="Ngô Thị Dịu" userId="9239adeb-dabb-42ee-b658-acdf993bd767" providerId="ADAL" clId="{50ED3071-93EE-422D-B58B-F0C52553979F}" dt="2024-07-23T08:54:43.543" v="573" actId="1440"/>
        <pc:sldMkLst>
          <pc:docMk/>
          <pc:sldMk cId="0" sldId="256"/>
        </pc:sldMkLst>
        <pc:spChg chg="mod">
          <ac:chgData name="Ngô Thị Dịu" userId="9239adeb-dabb-42ee-b658-acdf993bd767" providerId="ADAL" clId="{50ED3071-93EE-422D-B58B-F0C52553979F}" dt="2024-07-22T01:07:55.637" v="1" actId="20577"/>
          <ac:spMkLst>
            <pc:docMk/>
            <pc:sldMk cId="0" sldId="256"/>
            <ac:spMk id="4" creationId="{00000000-0000-0000-0000-000000000000}"/>
          </ac:spMkLst>
        </pc:spChg>
        <pc:picChg chg="mod">
          <ac:chgData name="Ngô Thị Dịu" userId="9239adeb-dabb-42ee-b658-acdf993bd767" providerId="ADAL" clId="{50ED3071-93EE-422D-B58B-F0C52553979F}" dt="2024-07-23T08:54:43.543" v="573" actId="1440"/>
          <ac:picMkLst>
            <pc:docMk/>
            <pc:sldMk cId="0" sldId="256"/>
            <ac:picMk id="2" creationId="{E5E5DE19-2679-ED6C-E488-649DE1EF2072}"/>
          </ac:picMkLst>
        </pc:picChg>
        <pc:picChg chg="mod">
          <ac:chgData name="Ngô Thị Dịu" userId="9239adeb-dabb-42ee-b658-acdf993bd767" providerId="ADAL" clId="{50ED3071-93EE-422D-B58B-F0C52553979F}" dt="2024-07-23T08:54:43.543" v="573" actId="1440"/>
          <ac:picMkLst>
            <pc:docMk/>
            <pc:sldMk cId="0" sldId="256"/>
            <ac:picMk id="3" creationId="{5D2492AC-C4B3-A4BE-CAC0-310FE770495D}"/>
          </ac:picMkLst>
        </pc:picChg>
      </pc:sldChg>
      <pc:sldChg chg="addSp delSp modSp mod addAnim delAnim modAnim">
        <pc:chgData name="Ngô Thị Dịu" userId="9239adeb-dabb-42ee-b658-acdf993bd767" providerId="ADAL" clId="{50ED3071-93EE-422D-B58B-F0C52553979F}" dt="2024-07-23T08:55:21.515" v="580" actId="1076"/>
        <pc:sldMkLst>
          <pc:docMk/>
          <pc:sldMk cId="0" sldId="258"/>
        </pc:sldMkLst>
        <pc:spChg chg="add del mod">
          <ac:chgData name="Ngô Thị Dịu" userId="9239adeb-dabb-42ee-b658-acdf993bd767" providerId="ADAL" clId="{50ED3071-93EE-422D-B58B-F0C52553979F}" dt="2024-07-22T01:16:33.326" v="145" actId="478"/>
          <ac:spMkLst>
            <pc:docMk/>
            <pc:sldMk cId="0" sldId="258"/>
            <ac:spMk id="3" creationId="{27997892-9347-8C4B-B543-8AD3F98BBCDC}"/>
          </ac:spMkLst>
        </pc:spChg>
        <pc:spChg chg="add del mod">
          <ac:chgData name="Ngô Thị Dịu" userId="9239adeb-dabb-42ee-b658-acdf993bd767" providerId="ADAL" clId="{50ED3071-93EE-422D-B58B-F0C52553979F}" dt="2024-07-23T08:55:06.879" v="577" actId="478"/>
          <ac:spMkLst>
            <pc:docMk/>
            <pc:sldMk cId="0" sldId="258"/>
            <ac:spMk id="3" creationId="{BDF48E0B-42C2-92E7-5FA1-D840C1CA984E}"/>
          </ac:spMkLst>
        </pc:spChg>
        <pc:spChg chg="add mod">
          <ac:chgData name="Ngô Thị Dịu" userId="9239adeb-dabb-42ee-b658-acdf993bd767" providerId="ADAL" clId="{50ED3071-93EE-422D-B58B-F0C52553979F}" dt="2024-07-23T08:55:18.450" v="579" actId="1076"/>
          <ac:spMkLst>
            <pc:docMk/>
            <pc:sldMk cId="0" sldId="258"/>
            <ac:spMk id="4" creationId="{925FDC2F-B811-7DC8-A53D-76B193F830CE}"/>
          </ac:spMkLst>
        </pc:spChg>
        <pc:spChg chg="add del mod">
          <ac:chgData name="Ngô Thị Dịu" userId="9239adeb-dabb-42ee-b658-acdf993bd767" providerId="ADAL" clId="{50ED3071-93EE-422D-B58B-F0C52553979F}" dt="2024-07-23T08:55:21.515" v="580" actId="1076"/>
          <ac:spMkLst>
            <pc:docMk/>
            <pc:sldMk cId="0" sldId="258"/>
            <ac:spMk id="13" creationId="{00000000-0000-0000-0000-000000000000}"/>
          </ac:spMkLst>
        </pc:spChg>
        <pc:spChg chg="del mod">
          <ac:chgData name="Ngô Thị Dịu" userId="9239adeb-dabb-42ee-b658-acdf993bd767" providerId="ADAL" clId="{50ED3071-93EE-422D-B58B-F0C52553979F}" dt="2024-07-22T01:15:19.637" v="139" actId="478"/>
          <ac:spMkLst>
            <pc:docMk/>
            <pc:sldMk cId="0" sldId="258"/>
            <ac:spMk id="195" creationId="{00000000-0000-0000-0000-000000000000}"/>
          </ac:spMkLst>
        </pc:spChg>
      </pc:sldChg>
      <pc:sldChg chg="del">
        <pc:chgData name="Ngô Thị Dịu" userId="9239adeb-dabb-42ee-b658-acdf993bd767" providerId="ADAL" clId="{50ED3071-93EE-422D-B58B-F0C52553979F}" dt="2024-07-22T01:28:12.363" v="318" actId="47"/>
        <pc:sldMkLst>
          <pc:docMk/>
          <pc:sldMk cId="0" sldId="274"/>
        </pc:sldMkLst>
      </pc:sldChg>
      <pc:sldChg chg="delSp modSp mod delAnim">
        <pc:chgData name="Ngô Thị Dịu" userId="9239adeb-dabb-42ee-b658-acdf993bd767" providerId="ADAL" clId="{50ED3071-93EE-422D-B58B-F0C52553979F}" dt="2024-07-22T01:21:06.598" v="314" actId="1076"/>
        <pc:sldMkLst>
          <pc:docMk/>
          <pc:sldMk cId="2478048657" sldId="285"/>
        </pc:sldMkLst>
        <pc:spChg chg="mod">
          <ac:chgData name="Ngô Thị Dịu" userId="9239adeb-dabb-42ee-b658-acdf993bd767" providerId="ADAL" clId="{50ED3071-93EE-422D-B58B-F0C52553979F}" dt="2024-07-22T01:21:06.598" v="314" actId="1076"/>
          <ac:spMkLst>
            <pc:docMk/>
            <pc:sldMk cId="2478048657" sldId="285"/>
            <ac:spMk id="4" creationId="{DD0CE610-D658-ED40-094D-31F8E0D92834}"/>
          </ac:spMkLst>
        </pc:spChg>
        <pc:spChg chg="mod">
          <ac:chgData name="Ngô Thị Dịu" userId="9239adeb-dabb-42ee-b658-acdf993bd767" providerId="ADAL" clId="{50ED3071-93EE-422D-B58B-F0C52553979F}" dt="2024-07-22T01:19:39.758" v="243" actId="1076"/>
          <ac:spMkLst>
            <pc:docMk/>
            <pc:sldMk cId="2478048657" sldId="285"/>
            <ac:spMk id="221" creationId="{00000000-0000-0000-0000-000000000000}"/>
          </ac:spMkLst>
        </pc:spChg>
        <pc:picChg chg="del">
          <ac:chgData name="Ngô Thị Dịu" userId="9239adeb-dabb-42ee-b658-acdf993bd767" providerId="ADAL" clId="{50ED3071-93EE-422D-B58B-F0C52553979F}" dt="2024-07-22T01:19:37.340" v="242" actId="478"/>
          <ac:picMkLst>
            <pc:docMk/>
            <pc:sldMk cId="2478048657" sldId="285"/>
            <ac:picMk id="2" creationId="{F216687B-FB7D-A5ED-6754-DE5B57CEE1F1}"/>
          </ac:picMkLst>
        </pc:picChg>
      </pc:sldChg>
      <pc:sldChg chg="del">
        <pc:chgData name="Ngô Thị Dịu" userId="9239adeb-dabb-42ee-b658-acdf993bd767" providerId="ADAL" clId="{50ED3071-93EE-422D-B58B-F0C52553979F}" dt="2024-07-22T01:37:29.208" v="517" actId="47"/>
        <pc:sldMkLst>
          <pc:docMk/>
          <pc:sldMk cId="1279469884" sldId="286"/>
        </pc:sldMkLst>
      </pc:sldChg>
      <pc:sldChg chg="delSp modSp del mod">
        <pc:chgData name="Ngô Thị Dịu" userId="9239adeb-dabb-42ee-b658-acdf993bd767" providerId="ADAL" clId="{50ED3071-93EE-422D-B58B-F0C52553979F}" dt="2024-07-22T01:31:37.242" v="463" actId="47"/>
        <pc:sldMkLst>
          <pc:docMk/>
          <pc:sldMk cId="160954115" sldId="354"/>
        </pc:sldMkLst>
        <pc:spChg chg="mod">
          <ac:chgData name="Ngô Thị Dịu" userId="9239adeb-dabb-42ee-b658-acdf993bd767" providerId="ADAL" clId="{50ED3071-93EE-422D-B58B-F0C52553979F}" dt="2024-07-22T01:29:52.856" v="345" actId="14100"/>
          <ac:spMkLst>
            <pc:docMk/>
            <pc:sldMk cId="160954115" sldId="354"/>
            <ac:spMk id="2" creationId="{00000000-0000-0000-0000-000000000000}"/>
          </ac:spMkLst>
        </pc:spChg>
        <pc:picChg chg="del">
          <ac:chgData name="Ngô Thị Dịu" userId="9239adeb-dabb-42ee-b658-acdf993bd767" providerId="ADAL" clId="{50ED3071-93EE-422D-B58B-F0C52553979F}" dt="2024-07-22T01:29:34.271" v="340" actId="478"/>
          <ac:picMkLst>
            <pc:docMk/>
            <pc:sldMk cId="160954115" sldId="354"/>
            <ac:picMk id="6" creationId="{00000000-0000-0000-0000-000000000000}"/>
          </ac:picMkLst>
        </pc:picChg>
      </pc:sldChg>
      <pc:sldChg chg="addSp delSp modSp mod">
        <pc:chgData name="Ngô Thị Dịu" userId="9239adeb-dabb-42ee-b658-acdf993bd767" providerId="ADAL" clId="{50ED3071-93EE-422D-B58B-F0C52553979F}" dt="2024-07-22T01:39:00.734" v="572" actId="1076"/>
        <pc:sldMkLst>
          <pc:docMk/>
          <pc:sldMk cId="2337718927" sldId="359"/>
        </pc:sldMkLst>
        <pc:spChg chg="mod">
          <ac:chgData name="Ngô Thị Dịu" userId="9239adeb-dabb-42ee-b658-acdf993bd767" providerId="ADAL" clId="{50ED3071-93EE-422D-B58B-F0C52553979F}" dt="2024-07-22T01:38:58.839" v="571" actId="1076"/>
          <ac:spMkLst>
            <pc:docMk/>
            <pc:sldMk cId="2337718927" sldId="359"/>
            <ac:spMk id="5" creationId="{2422CF2D-0929-3AB9-8643-4FE034289A91}"/>
          </ac:spMkLst>
        </pc:spChg>
        <pc:spChg chg="add del mod">
          <ac:chgData name="Ngô Thị Dịu" userId="9239adeb-dabb-42ee-b658-acdf993bd767" providerId="ADAL" clId="{50ED3071-93EE-422D-B58B-F0C52553979F}" dt="2024-07-22T01:37:27.902" v="516" actId="478"/>
          <ac:spMkLst>
            <pc:docMk/>
            <pc:sldMk cId="2337718927" sldId="359"/>
            <ac:spMk id="6" creationId="{6F8D858C-3137-1427-D462-D28447E02698}"/>
          </ac:spMkLst>
        </pc:spChg>
        <pc:picChg chg="del">
          <ac:chgData name="Ngô Thị Dịu" userId="9239adeb-dabb-42ee-b658-acdf993bd767" providerId="ADAL" clId="{50ED3071-93EE-422D-B58B-F0C52553979F}" dt="2024-07-22T01:34:38.567" v="487" actId="478"/>
          <ac:picMkLst>
            <pc:docMk/>
            <pc:sldMk cId="2337718927" sldId="359"/>
            <ac:picMk id="3" creationId="{519D0FCD-B275-1B5C-2A1C-BC619F212180}"/>
          </ac:picMkLst>
        </pc:picChg>
        <pc:picChg chg="add mod modCrop">
          <ac:chgData name="Ngô Thị Dịu" userId="9239adeb-dabb-42ee-b658-acdf993bd767" providerId="ADAL" clId="{50ED3071-93EE-422D-B58B-F0C52553979F}" dt="2024-07-22T01:39:00.734" v="572" actId="1076"/>
          <ac:picMkLst>
            <pc:docMk/>
            <pc:sldMk cId="2337718927" sldId="359"/>
            <ac:picMk id="4" creationId="{8DD0D2BE-C759-F1AC-199E-EB52786D2F00}"/>
          </ac:picMkLst>
        </pc:picChg>
      </pc:sldChg>
      <pc:sldChg chg="del">
        <pc:chgData name="Ngô Thị Dịu" userId="9239adeb-dabb-42ee-b658-acdf993bd767" providerId="ADAL" clId="{50ED3071-93EE-422D-B58B-F0C52553979F}" dt="2024-07-22T01:28:09.125" v="317" actId="47"/>
        <pc:sldMkLst>
          <pc:docMk/>
          <pc:sldMk cId="3370452882" sldId="370"/>
        </pc:sldMkLst>
      </pc:sldChg>
      <pc:sldChg chg="del">
        <pc:chgData name="Ngô Thị Dịu" userId="9239adeb-dabb-42ee-b658-acdf993bd767" providerId="ADAL" clId="{50ED3071-93EE-422D-B58B-F0C52553979F}" dt="2024-07-22T01:28:00.687" v="315" actId="47"/>
        <pc:sldMkLst>
          <pc:docMk/>
          <pc:sldMk cId="3920382249" sldId="664"/>
        </pc:sldMkLst>
      </pc:sldChg>
      <pc:sldChg chg="add del">
        <pc:chgData name="Ngô Thị Dịu" userId="9239adeb-dabb-42ee-b658-acdf993bd767" providerId="ADAL" clId="{50ED3071-93EE-422D-B58B-F0C52553979F}" dt="2024-07-22T01:28:24.436" v="321" actId="47"/>
        <pc:sldMkLst>
          <pc:docMk/>
          <pc:sldMk cId="2310030485" sldId="3839"/>
        </pc:sldMkLst>
      </pc:sldChg>
      <pc:sldChg chg="del">
        <pc:chgData name="Ngô Thị Dịu" userId="9239adeb-dabb-42ee-b658-acdf993bd767" providerId="ADAL" clId="{50ED3071-93EE-422D-B58B-F0C52553979F}" dt="2024-07-22T01:37:15.168" v="512" actId="47"/>
        <pc:sldMkLst>
          <pc:docMk/>
          <pc:sldMk cId="1923571408" sldId="3840"/>
        </pc:sldMkLst>
      </pc:sldChg>
      <pc:sldChg chg="del">
        <pc:chgData name="Ngô Thị Dịu" userId="9239adeb-dabb-42ee-b658-acdf993bd767" providerId="ADAL" clId="{50ED3071-93EE-422D-B58B-F0C52553979F}" dt="2024-07-22T01:28:08.001" v="316" actId="47"/>
        <pc:sldMkLst>
          <pc:docMk/>
          <pc:sldMk cId="633600122" sldId="3841"/>
        </pc:sldMkLst>
      </pc:sldChg>
      <pc:sldChg chg="addSp delSp modSp mod">
        <pc:chgData name="Ngô Thị Dịu" userId="9239adeb-dabb-42ee-b658-acdf993bd767" providerId="ADAL" clId="{50ED3071-93EE-422D-B58B-F0C52553979F}" dt="2024-07-22T01:34:00.088" v="486" actId="1076"/>
        <pc:sldMkLst>
          <pc:docMk/>
          <pc:sldMk cId="935997974" sldId="3879"/>
        </pc:sldMkLst>
        <pc:picChg chg="add mod">
          <ac:chgData name="Ngô Thị Dịu" userId="9239adeb-dabb-42ee-b658-acdf993bd767" providerId="ADAL" clId="{50ED3071-93EE-422D-B58B-F0C52553979F}" dt="2024-07-22T01:34:00.088" v="486" actId="1076"/>
          <ac:picMkLst>
            <pc:docMk/>
            <pc:sldMk cId="935997974" sldId="3879"/>
            <ac:picMk id="2" creationId="{046C3C0B-1456-4698-DA83-DAD47EBD3469}"/>
          </ac:picMkLst>
        </pc:picChg>
        <pc:picChg chg="del">
          <ac:chgData name="Ngô Thị Dịu" userId="9239adeb-dabb-42ee-b658-acdf993bd767" providerId="ADAL" clId="{50ED3071-93EE-422D-B58B-F0C52553979F}" dt="2024-07-22T01:31:18.424" v="462" actId="478"/>
          <ac:picMkLst>
            <pc:docMk/>
            <pc:sldMk cId="935997974" sldId="3879"/>
            <ac:picMk id="4" creationId="{F6A409C0-8554-C57F-943C-F127FB999FDC}"/>
          </ac:picMkLst>
        </pc:picChg>
      </pc:sldChg>
      <pc:sldChg chg="addSp delSp modSp mod">
        <pc:chgData name="Ngô Thị Dịu" userId="9239adeb-dabb-42ee-b658-acdf993bd767" providerId="ADAL" clId="{50ED3071-93EE-422D-B58B-F0C52553979F}" dt="2024-07-23T08:55:32.747" v="581" actId="1440"/>
        <pc:sldMkLst>
          <pc:docMk/>
          <pc:sldMk cId="3431132120" sldId="3880"/>
        </pc:sldMkLst>
        <pc:spChg chg="mod">
          <ac:chgData name="Ngô Thị Dịu" userId="9239adeb-dabb-42ee-b658-acdf993bd767" providerId="ADAL" clId="{50ED3071-93EE-422D-B58B-F0C52553979F}" dt="2024-07-22T01:33:14.622" v="469" actId="1076"/>
          <ac:spMkLst>
            <pc:docMk/>
            <pc:sldMk cId="3431132120" sldId="3880"/>
            <ac:spMk id="10" creationId="{00000000-0000-0000-0000-000000000000}"/>
          </ac:spMkLst>
        </pc:spChg>
        <pc:picChg chg="add mod">
          <ac:chgData name="Ngô Thị Dịu" userId="9239adeb-dabb-42ee-b658-acdf993bd767" providerId="ADAL" clId="{50ED3071-93EE-422D-B58B-F0C52553979F}" dt="2024-07-22T01:33:41.747" v="480" actId="1076"/>
          <ac:picMkLst>
            <pc:docMk/>
            <pc:sldMk cId="3431132120" sldId="3880"/>
            <ac:picMk id="2" creationId="{5D882681-89F2-7C61-3EEB-7D0C902157B9}"/>
          </ac:picMkLst>
        </pc:picChg>
        <pc:picChg chg="add mod">
          <ac:chgData name="Ngô Thị Dịu" userId="9239adeb-dabb-42ee-b658-acdf993bd767" providerId="ADAL" clId="{50ED3071-93EE-422D-B58B-F0C52553979F}" dt="2024-07-23T08:55:32.747" v="581" actId="1440"/>
          <ac:picMkLst>
            <pc:docMk/>
            <pc:sldMk cId="3431132120" sldId="3880"/>
            <ac:picMk id="3" creationId="{89F79C02-F128-27E0-9BCA-7FC08740306B}"/>
          </ac:picMkLst>
        </pc:picChg>
        <pc:picChg chg="del">
          <ac:chgData name="Ngô Thị Dịu" userId="9239adeb-dabb-42ee-b658-acdf993bd767" providerId="ADAL" clId="{50ED3071-93EE-422D-B58B-F0C52553979F}" dt="2024-07-22T01:30:24.659" v="346" actId="478"/>
          <ac:picMkLst>
            <pc:docMk/>
            <pc:sldMk cId="3431132120" sldId="3880"/>
            <ac:picMk id="4" creationId="{F6A409C0-8554-C57F-943C-F127FB999FDC}"/>
          </ac:picMkLst>
        </pc:picChg>
      </pc:sldChg>
      <pc:sldMasterChg chg="delSldLayout">
        <pc:chgData name="Ngô Thị Dịu" userId="9239adeb-dabb-42ee-b658-acdf993bd767" providerId="ADAL" clId="{50ED3071-93EE-422D-B58B-F0C52553979F}" dt="2024-07-22T01:37:29.208" v="517" actId="47"/>
        <pc:sldMasterMkLst>
          <pc:docMk/>
          <pc:sldMasterMk cId="0" sldId="2147483673"/>
        </pc:sldMasterMkLst>
        <pc:sldLayoutChg chg="del">
          <pc:chgData name="Ngô Thị Dịu" userId="9239adeb-dabb-42ee-b658-acdf993bd767" providerId="ADAL" clId="{50ED3071-93EE-422D-B58B-F0C52553979F}" dt="2024-07-22T01:37:29.208" v="517" actId="47"/>
          <pc:sldLayoutMkLst>
            <pc:docMk/>
            <pc:sldMasterMk cId="0" sldId="2147483673"/>
            <pc:sldLayoutMk cId="0" sldId="2147483652"/>
          </pc:sldLayoutMkLst>
        </pc:sldLayoutChg>
      </pc:sldMasterChg>
      <pc:sldMasterChg chg="add del addSldLayout delSldLayout">
        <pc:chgData name="Ngô Thị Dịu" userId="9239adeb-dabb-42ee-b658-acdf993bd767" providerId="ADAL" clId="{50ED3071-93EE-422D-B58B-F0C52553979F}" dt="2024-07-22T01:28:24.436" v="321" actId="47"/>
        <pc:sldMasterMkLst>
          <pc:docMk/>
          <pc:sldMasterMk cId="2931596456" sldId="2147483686"/>
        </pc:sldMasterMkLst>
        <pc:sldLayoutChg chg="add del">
          <pc:chgData name="Ngô Thị Dịu" userId="9239adeb-dabb-42ee-b658-acdf993bd767" providerId="ADAL" clId="{50ED3071-93EE-422D-B58B-F0C52553979F}" dt="2024-07-22T01:28:24.436" v="321" actId="47"/>
          <pc:sldLayoutMkLst>
            <pc:docMk/>
            <pc:sldMasterMk cId="2931596456" sldId="2147483686"/>
            <pc:sldLayoutMk cId="2003242893" sldId="2147483687"/>
          </pc:sldLayoutMkLst>
        </pc:sldLayoutChg>
        <pc:sldLayoutChg chg="add del">
          <pc:chgData name="Ngô Thị Dịu" userId="9239adeb-dabb-42ee-b658-acdf993bd767" providerId="ADAL" clId="{50ED3071-93EE-422D-B58B-F0C52553979F}" dt="2024-07-22T01:28:24.436" v="321" actId="47"/>
          <pc:sldLayoutMkLst>
            <pc:docMk/>
            <pc:sldMasterMk cId="2931596456" sldId="2147483686"/>
            <pc:sldLayoutMk cId="1157885756" sldId="2147483688"/>
          </pc:sldLayoutMkLst>
        </pc:sldLayoutChg>
        <pc:sldLayoutChg chg="add del">
          <pc:chgData name="Ngô Thị Dịu" userId="9239adeb-dabb-42ee-b658-acdf993bd767" providerId="ADAL" clId="{50ED3071-93EE-422D-B58B-F0C52553979F}" dt="2024-07-22T01:28:24.436" v="321" actId="47"/>
          <pc:sldLayoutMkLst>
            <pc:docMk/>
            <pc:sldMasterMk cId="2931596456" sldId="2147483686"/>
            <pc:sldLayoutMk cId="3551113623" sldId="2147483689"/>
          </pc:sldLayoutMkLst>
        </pc:sldLayoutChg>
        <pc:sldLayoutChg chg="add del">
          <pc:chgData name="Ngô Thị Dịu" userId="9239adeb-dabb-42ee-b658-acdf993bd767" providerId="ADAL" clId="{50ED3071-93EE-422D-B58B-F0C52553979F}" dt="2024-07-22T01:28:24.436" v="321" actId="47"/>
          <pc:sldLayoutMkLst>
            <pc:docMk/>
            <pc:sldMasterMk cId="2931596456" sldId="2147483686"/>
            <pc:sldLayoutMk cId="1764436455" sldId="2147483690"/>
          </pc:sldLayoutMkLst>
        </pc:sldLayoutChg>
        <pc:sldLayoutChg chg="add del">
          <pc:chgData name="Ngô Thị Dịu" userId="9239adeb-dabb-42ee-b658-acdf993bd767" providerId="ADAL" clId="{50ED3071-93EE-422D-B58B-F0C52553979F}" dt="2024-07-22T01:28:24.436" v="321" actId="47"/>
          <pc:sldLayoutMkLst>
            <pc:docMk/>
            <pc:sldMasterMk cId="2931596456" sldId="2147483686"/>
            <pc:sldLayoutMk cId="2347366704" sldId="2147483691"/>
          </pc:sldLayoutMkLst>
        </pc:sldLayoutChg>
        <pc:sldLayoutChg chg="add del">
          <pc:chgData name="Ngô Thị Dịu" userId="9239adeb-dabb-42ee-b658-acdf993bd767" providerId="ADAL" clId="{50ED3071-93EE-422D-B58B-F0C52553979F}" dt="2024-07-22T01:28:24.436" v="321" actId="47"/>
          <pc:sldLayoutMkLst>
            <pc:docMk/>
            <pc:sldMasterMk cId="2931596456" sldId="2147483686"/>
            <pc:sldLayoutMk cId="836026954" sldId="2147483692"/>
          </pc:sldLayoutMkLst>
        </pc:sldLayoutChg>
        <pc:sldLayoutChg chg="add del">
          <pc:chgData name="Ngô Thị Dịu" userId="9239adeb-dabb-42ee-b658-acdf993bd767" providerId="ADAL" clId="{50ED3071-93EE-422D-B58B-F0C52553979F}" dt="2024-07-22T01:28:24.436" v="321" actId="47"/>
          <pc:sldLayoutMkLst>
            <pc:docMk/>
            <pc:sldMasterMk cId="2931596456" sldId="2147483686"/>
            <pc:sldLayoutMk cId="792750151" sldId="2147483693"/>
          </pc:sldLayoutMkLst>
        </pc:sldLayoutChg>
        <pc:sldLayoutChg chg="add del">
          <pc:chgData name="Ngô Thị Dịu" userId="9239adeb-dabb-42ee-b658-acdf993bd767" providerId="ADAL" clId="{50ED3071-93EE-422D-B58B-F0C52553979F}" dt="2024-07-22T01:28:24.436" v="321" actId="47"/>
          <pc:sldLayoutMkLst>
            <pc:docMk/>
            <pc:sldMasterMk cId="2931596456" sldId="2147483686"/>
            <pc:sldLayoutMk cId="1000713130" sldId="2147483694"/>
          </pc:sldLayoutMkLst>
        </pc:sldLayoutChg>
      </pc:sldMasterChg>
      <pc:sldMasterChg chg="del delSldLayout">
        <pc:chgData name="Ngô Thị Dịu" userId="9239adeb-dabb-42ee-b658-acdf993bd767" providerId="ADAL" clId="{50ED3071-93EE-422D-B58B-F0C52553979F}" dt="2024-07-22T01:37:15.168" v="512" actId="47"/>
        <pc:sldMasterMkLst>
          <pc:docMk/>
          <pc:sldMasterMk cId="1604293161" sldId="2147483695"/>
        </pc:sldMasterMkLst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2973234711" sldId="2147483696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1634835653" sldId="2147483697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2416949046" sldId="2147483698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2802594135" sldId="2147483699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3126117443" sldId="2147483700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340576782" sldId="2147483701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323850430" sldId="2147483702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1420270648" sldId="2147483703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259862880" sldId="2147483704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1009362351" sldId="2147483705"/>
          </pc:sldLayoutMkLst>
        </pc:sldLayoutChg>
        <pc:sldLayoutChg chg="del">
          <pc:chgData name="Ngô Thị Dịu" userId="9239adeb-dabb-42ee-b658-acdf993bd767" providerId="ADAL" clId="{50ED3071-93EE-422D-B58B-F0C52553979F}" dt="2024-07-22T01:37:15.168" v="512" actId="47"/>
          <pc:sldLayoutMkLst>
            <pc:docMk/>
            <pc:sldMasterMk cId="1604293161" sldId="2147483695"/>
            <pc:sldLayoutMk cId="2224212762" sldId="2147483706"/>
          </pc:sldLayoutMkLst>
        </pc:sldLayoutChg>
      </pc:sldMasterChg>
      <pc:sldMasterChg chg="del delSldLayout">
        <pc:chgData name="Ngô Thị Dịu" userId="9239adeb-dabb-42ee-b658-acdf993bd767" providerId="ADAL" clId="{50ED3071-93EE-422D-B58B-F0C52553979F}" dt="2024-07-22T01:31:37.242" v="463" actId="47"/>
        <pc:sldMasterMkLst>
          <pc:docMk/>
          <pc:sldMasterMk cId="1081075063" sldId="2147483707"/>
        </pc:sldMasterMkLst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2903411136" sldId="2147483708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355777072" sldId="2147483709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352027163" sldId="2147483710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3311071159" sldId="2147483711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3912796864" sldId="2147483712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1056575195" sldId="2147483713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3183807876" sldId="2147483714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2473616079" sldId="2147483715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1861800906" sldId="2147483716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2023705722" sldId="2147483717"/>
          </pc:sldLayoutMkLst>
        </pc:sldLayoutChg>
        <pc:sldLayoutChg chg="del">
          <pc:chgData name="Ngô Thị Dịu" userId="9239adeb-dabb-42ee-b658-acdf993bd767" providerId="ADAL" clId="{50ED3071-93EE-422D-B58B-F0C52553979F}" dt="2024-07-22T01:31:37.242" v="463" actId="47"/>
          <pc:sldLayoutMkLst>
            <pc:docMk/>
            <pc:sldMasterMk cId="1081075063" sldId="2147483707"/>
            <pc:sldLayoutMk cId="1420970836" sldId="2147483718"/>
          </pc:sldLayoutMkLst>
        </pc:sldLayoutChg>
      </pc:sldMasterChg>
    </pc:docChg>
  </pc:docChgLst>
  <pc:docChgLst>
    <pc:chgData name="Ngô Thị Dịu" userId="9239adeb-dabb-42ee-b658-acdf993bd767" providerId="ADAL" clId="{3D3CE74D-6442-4BA6-AA3A-01AE7165F19C}"/>
    <pc:docChg chg="undo custSel addSld delSld modSld delMainMaster">
      <pc:chgData name="Ngô Thị Dịu" userId="9239adeb-dabb-42ee-b658-acdf993bd767" providerId="ADAL" clId="{3D3CE74D-6442-4BA6-AA3A-01AE7165F19C}" dt="2024-07-21T16:18:02.035" v="987" actId="1076"/>
      <pc:docMkLst>
        <pc:docMk/>
      </pc:docMkLst>
      <pc:sldChg chg="modSp mod">
        <pc:chgData name="Ngô Thị Dịu" userId="9239adeb-dabb-42ee-b658-acdf993bd767" providerId="ADAL" clId="{3D3CE74D-6442-4BA6-AA3A-01AE7165F19C}" dt="2024-07-21T15:51:25.887" v="68" actId="20577"/>
        <pc:sldMkLst>
          <pc:docMk/>
          <pc:sldMk cId="0" sldId="256"/>
        </pc:sldMkLst>
        <pc:spChg chg="mod">
          <ac:chgData name="Ngô Thị Dịu" userId="9239adeb-dabb-42ee-b658-acdf993bd767" providerId="ADAL" clId="{3D3CE74D-6442-4BA6-AA3A-01AE7165F19C}" dt="2024-07-21T15:51:25.887" v="68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">
        <pc:chgData name="Ngô Thị Dịu" userId="9239adeb-dabb-42ee-b658-acdf993bd767" providerId="ADAL" clId="{3D3CE74D-6442-4BA6-AA3A-01AE7165F19C}" dt="2024-07-21T15:52:00.382" v="181" actId="20577"/>
        <pc:sldMkLst>
          <pc:docMk/>
          <pc:sldMk cId="0" sldId="258"/>
        </pc:sldMkLst>
        <pc:spChg chg="mod">
          <ac:chgData name="Ngô Thị Dịu" userId="9239adeb-dabb-42ee-b658-acdf993bd767" providerId="ADAL" clId="{3D3CE74D-6442-4BA6-AA3A-01AE7165F19C}" dt="2024-07-21T15:52:00.382" v="181" actId="20577"/>
          <ac:spMkLst>
            <pc:docMk/>
            <pc:sldMk cId="0" sldId="258"/>
            <ac:spMk id="13" creationId="{00000000-0000-0000-0000-000000000000}"/>
          </ac:spMkLst>
        </pc:spChg>
      </pc:sldChg>
      <pc:sldChg chg="del">
        <pc:chgData name="Ngô Thị Dịu" userId="9239adeb-dabb-42ee-b658-acdf993bd767" providerId="ADAL" clId="{3D3CE74D-6442-4BA6-AA3A-01AE7165F19C}" dt="2024-07-21T16:07:03.771" v="683" actId="47"/>
        <pc:sldMkLst>
          <pc:docMk/>
          <pc:sldMk cId="0" sldId="260"/>
        </pc:sldMkLst>
      </pc:sldChg>
      <pc:sldChg chg="addSp delSp modSp mod delAnim modAnim">
        <pc:chgData name="Ngô Thị Dịu" userId="9239adeb-dabb-42ee-b658-acdf993bd767" providerId="ADAL" clId="{3D3CE74D-6442-4BA6-AA3A-01AE7165F19C}" dt="2024-07-21T16:07:58.275" v="690" actId="1076"/>
        <pc:sldMkLst>
          <pc:docMk/>
          <pc:sldMk cId="0" sldId="274"/>
        </pc:sldMkLst>
        <pc:spChg chg="add mod">
          <ac:chgData name="Ngô Thị Dịu" userId="9239adeb-dabb-42ee-b658-acdf993bd767" providerId="ADAL" clId="{3D3CE74D-6442-4BA6-AA3A-01AE7165F19C}" dt="2024-07-21T15:57:21.183" v="616" actId="12"/>
          <ac:spMkLst>
            <pc:docMk/>
            <pc:sldMk cId="0" sldId="274"/>
            <ac:spMk id="5" creationId="{BCCD6D23-EBB0-6F38-D66F-A0CE46FAD124}"/>
          </ac:spMkLst>
        </pc:spChg>
        <pc:spChg chg="del">
          <ac:chgData name="Ngô Thị Dịu" userId="9239adeb-dabb-42ee-b658-acdf993bd767" providerId="ADAL" clId="{3D3CE74D-6442-4BA6-AA3A-01AE7165F19C}" dt="2024-07-21T15:52:51.735" v="207" actId="478"/>
          <ac:spMkLst>
            <pc:docMk/>
            <pc:sldMk cId="0" sldId="274"/>
            <ac:spMk id="6" creationId="{77F8E143-4562-A4D2-60CD-1EA151DF308F}"/>
          </ac:spMkLst>
        </pc:spChg>
        <pc:spChg chg="del">
          <ac:chgData name="Ngô Thị Dịu" userId="9239adeb-dabb-42ee-b658-acdf993bd767" providerId="ADAL" clId="{3D3CE74D-6442-4BA6-AA3A-01AE7165F19C}" dt="2024-07-21T15:52:52.742" v="208" actId="478"/>
          <ac:spMkLst>
            <pc:docMk/>
            <pc:sldMk cId="0" sldId="274"/>
            <ac:spMk id="8" creationId="{D91ADF12-9B19-1C2B-3A43-20EE79DAAB5F}"/>
          </ac:spMkLst>
        </pc:spChg>
        <pc:spChg chg="add mod">
          <ac:chgData name="Ngô Thị Dịu" userId="9239adeb-dabb-42ee-b658-acdf993bd767" providerId="ADAL" clId="{3D3CE74D-6442-4BA6-AA3A-01AE7165F19C}" dt="2024-07-21T15:59:36.733" v="638" actId="1036"/>
          <ac:spMkLst>
            <pc:docMk/>
            <pc:sldMk cId="0" sldId="274"/>
            <ac:spMk id="9" creationId="{8656D1C4-6CD2-053C-DB9F-233C8CA8BC7A}"/>
          </ac:spMkLst>
        </pc:spChg>
        <pc:spChg chg="add mod">
          <ac:chgData name="Ngô Thị Dịu" userId="9239adeb-dabb-42ee-b658-acdf993bd767" providerId="ADAL" clId="{3D3CE74D-6442-4BA6-AA3A-01AE7165F19C}" dt="2024-07-21T15:59:44.477" v="643" actId="1035"/>
          <ac:spMkLst>
            <pc:docMk/>
            <pc:sldMk cId="0" sldId="274"/>
            <ac:spMk id="10" creationId="{ADABC15F-772F-450F-047B-7D3162962493}"/>
          </ac:spMkLst>
        </pc:spChg>
        <pc:spChg chg="add mod">
          <ac:chgData name="Ngô Thị Dịu" userId="9239adeb-dabb-42ee-b658-acdf993bd767" providerId="ADAL" clId="{3D3CE74D-6442-4BA6-AA3A-01AE7165F19C}" dt="2024-07-21T16:00:11.237" v="652" actId="1038"/>
          <ac:spMkLst>
            <pc:docMk/>
            <pc:sldMk cId="0" sldId="274"/>
            <ac:spMk id="11" creationId="{97A395EB-BBF0-6EBD-5876-2A4F9446ED12}"/>
          </ac:spMkLst>
        </pc:spChg>
        <pc:spChg chg="del">
          <ac:chgData name="Ngô Thị Dịu" userId="9239adeb-dabb-42ee-b658-acdf993bd767" providerId="ADAL" clId="{3D3CE74D-6442-4BA6-AA3A-01AE7165F19C}" dt="2024-07-21T15:52:54.743" v="210" actId="478"/>
          <ac:spMkLst>
            <pc:docMk/>
            <pc:sldMk cId="0" sldId="274"/>
            <ac:spMk id="12" creationId="{67C10BB3-1B0D-D1ED-AF0F-8B22F5545CAB}"/>
          </ac:spMkLst>
        </pc:spChg>
        <pc:spChg chg="del">
          <ac:chgData name="Ngô Thị Dịu" userId="9239adeb-dabb-42ee-b658-acdf993bd767" providerId="ADAL" clId="{3D3CE74D-6442-4BA6-AA3A-01AE7165F19C}" dt="2024-07-21T15:52:53.790" v="209" actId="478"/>
          <ac:spMkLst>
            <pc:docMk/>
            <pc:sldMk cId="0" sldId="274"/>
            <ac:spMk id="13" creationId="{FC974031-5A1D-6926-4435-0349509A7FC1}"/>
          </ac:spMkLst>
        </pc:spChg>
        <pc:spChg chg="add mod">
          <ac:chgData name="Ngô Thị Dịu" userId="9239adeb-dabb-42ee-b658-acdf993bd767" providerId="ADAL" clId="{3D3CE74D-6442-4BA6-AA3A-01AE7165F19C}" dt="2024-07-21T16:00:35.621" v="664" actId="1036"/>
          <ac:spMkLst>
            <pc:docMk/>
            <pc:sldMk cId="0" sldId="274"/>
            <ac:spMk id="14" creationId="{E9EF2CD4-E002-DD10-11D7-298B795582BA}"/>
          </ac:spMkLst>
        </pc:spChg>
        <pc:spChg chg="add mod">
          <ac:chgData name="Ngô Thị Dịu" userId="9239adeb-dabb-42ee-b658-acdf993bd767" providerId="ADAL" clId="{3D3CE74D-6442-4BA6-AA3A-01AE7165F19C}" dt="2024-07-21T16:00:50.963" v="681" actId="14100"/>
          <ac:spMkLst>
            <pc:docMk/>
            <pc:sldMk cId="0" sldId="274"/>
            <ac:spMk id="15" creationId="{4DD500A5-FD0E-4236-81B0-1023C983DEA6}"/>
          </ac:spMkLst>
        </pc:spChg>
        <pc:picChg chg="del">
          <ac:chgData name="Ngô Thị Dịu" userId="9239adeb-dabb-42ee-b658-acdf993bd767" providerId="ADAL" clId="{3D3CE74D-6442-4BA6-AA3A-01AE7165F19C}" dt="2024-07-21T15:52:49.053" v="205" actId="478"/>
          <ac:picMkLst>
            <pc:docMk/>
            <pc:sldMk cId="0" sldId="274"/>
            <ac:picMk id="2" creationId="{B06F3AAF-0C21-090B-BECE-5BA9C4834FF9}"/>
          </ac:picMkLst>
        </pc:picChg>
        <pc:picChg chg="add mod">
          <ac:chgData name="Ngô Thị Dịu" userId="9239adeb-dabb-42ee-b658-acdf993bd767" providerId="ADAL" clId="{3D3CE74D-6442-4BA6-AA3A-01AE7165F19C}" dt="2024-07-21T16:00:21.168" v="656" actId="1076"/>
          <ac:picMkLst>
            <pc:docMk/>
            <pc:sldMk cId="0" sldId="274"/>
            <ac:picMk id="3" creationId="{A070A9AB-9D39-D58C-746C-2FEA501E1B58}"/>
          </ac:picMkLst>
        </pc:picChg>
        <pc:picChg chg="del">
          <ac:chgData name="Ngô Thị Dịu" userId="9239adeb-dabb-42ee-b658-acdf993bd767" providerId="ADAL" clId="{3D3CE74D-6442-4BA6-AA3A-01AE7165F19C}" dt="2024-07-21T15:52:50.270" v="206" actId="478"/>
          <ac:picMkLst>
            <pc:docMk/>
            <pc:sldMk cId="0" sldId="274"/>
            <ac:picMk id="16" creationId="{5232AF68-65F0-B4CB-F19C-455636708942}"/>
          </ac:picMkLst>
        </pc:picChg>
        <pc:picChg chg="add mod">
          <ac:chgData name="Ngô Thị Dịu" userId="9239adeb-dabb-42ee-b658-acdf993bd767" providerId="ADAL" clId="{3D3CE74D-6442-4BA6-AA3A-01AE7165F19C}" dt="2024-07-21T16:07:58.275" v="690" actId="1076"/>
          <ac:picMkLst>
            <pc:docMk/>
            <pc:sldMk cId="0" sldId="274"/>
            <ac:picMk id="17" creationId="{0BA73B61-F555-D32D-99B7-11DFBAADF4EC}"/>
          </ac:picMkLst>
        </pc:picChg>
      </pc:sldChg>
      <pc:sldChg chg="delSp del mod">
        <pc:chgData name="Ngô Thị Dịu" userId="9239adeb-dabb-42ee-b658-acdf993bd767" providerId="ADAL" clId="{3D3CE74D-6442-4BA6-AA3A-01AE7165F19C}" dt="2024-07-21T15:48:13.834" v="1" actId="47"/>
        <pc:sldMkLst>
          <pc:docMk/>
          <pc:sldMk cId="3507031088" sldId="284"/>
        </pc:sldMkLst>
        <pc:picChg chg="del">
          <ac:chgData name="Ngô Thị Dịu" userId="9239adeb-dabb-42ee-b658-acdf993bd767" providerId="ADAL" clId="{3D3CE74D-6442-4BA6-AA3A-01AE7165F19C}" dt="2024-07-21T15:48:02.818" v="0" actId="478"/>
          <ac:picMkLst>
            <pc:docMk/>
            <pc:sldMk cId="3507031088" sldId="284"/>
            <ac:picMk id="2" creationId="{83313F79-B682-4FE5-4C97-7FEFFF058127}"/>
          </ac:picMkLst>
        </pc:picChg>
      </pc:sldChg>
      <pc:sldChg chg="addSp delSp modSp add del mod modAnim">
        <pc:chgData name="Ngô Thị Dịu" userId="9239adeb-dabb-42ee-b658-acdf993bd767" providerId="ADAL" clId="{3D3CE74D-6442-4BA6-AA3A-01AE7165F19C}" dt="2024-07-21T15:51:19.523" v="66" actId="1076"/>
        <pc:sldMkLst>
          <pc:docMk/>
          <pc:sldMk cId="2478048657" sldId="285"/>
        </pc:sldMkLst>
        <pc:spChg chg="mod">
          <ac:chgData name="Ngô Thị Dịu" userId="9239adeb-dabb-42ee-b658-acdf993bd767" providerId="ADAL" clId="{3D3CE74D-6442-4BA6-AA3A-01AE7165F19C}" dt="2024-07-21T15:50:36.635" v="62" actId="1076"/>
          <ac:spMkLst>
            <pc:docMk/>
            <pc:sldMk cId="2478048657" sldId="285"/>
            <ac:spMk id="4" creationId="{DD0CE610-D658-ED40-094D-31F8E0D92834}"/>
          </ac:spMkLst>
        </pc:spChg>
        <pc:spChg chg="mod">
          <ac:chgData name="Ngô Thị Dịu" userId="9239adeb-dabb-42ee-b658-acdf993bd767" providerId="ADAL" clId="{3D3CE74D-6442-4BA6-AA3A-01AE7165F19C}" dt="2024-07-21T15:49:37.963" v="26" actId="1076"/>
          <ac:spMkLst>
            <pc:docMk/>
            <pc:sldMk cId="2478048657" sldId="285"/>
            <ac:spMk id="221" creationId="{00000000-0000-0000-0000-000000000000}"/>
          </ac:spMkLst>
        </pc:spChg>
        <pc:picChg chg="add mod">
          <ac:chgData name="Ngô Thị Dịu" userId="9239adeb-dabb-42ee-b658-acdf993bd767" providerId="ADAL" clId="{3D3CE74D-6442-4BA6-AA3A-01AE7165F19C}" dt="2024-07-21T15:51:19.523" v="66" actId="1076"/>
          <ac:picMkLst>
            <pc:docMk/>
            <pc:sldMk cId="2478048657" sldId="285"/>
            <ac:picMk id="2" creationId="{F216687B-FB7D-A5ED-6754-DE5B57CEE1F1}"/>
          </ac:picMkLst>
        </pc:picChg>
        <pc:picChg chg="del">
          <ac:chgData name="Ngô Thị Dịu" userId="9239adeb-dabb-42ee-b658-acdf993bd767" providerId="ADAL" clId="{3D3CE74D-6442-4BA6-AA3A-01AE7165F19C}" dt="2024-07-21T15:48:40.717" v="4" actId="478"/>
          <ac:picMkLst>
            <pc:docMk/>
            <pc:sldMk cId="2478048657" sldId="285"/>
            <ac:picMk id="3" creationId="{0A25C752-2436-DA81-6975-C71283AB0AE7}"/>
          </ac:picMkLst>
        </pc:picChg>
      </pc:sldChg>
      <pc:sldChg chg="addSp delSp modSp mod">
        <pc:chgData name="Ngô Thị Dịu" userId="9239adeb-dabb-42ee-b658-acdf993bd767" providerId="ADAL" clId="{3D3CE74D-6442-4BA6-AA3A-01AE7165F19C}" dt="2024-07-21T16:12:10.747" v="965" actId="1076"/>
        <pc:sldMkLst>
          <pc:docMk/>
          <pc:sldMk cId="3370452882" sldId="370"/>
        </pc:sldMkLst>
        <pc:graphicFrameChg chg="mod">
          <ac:chgData name="Ngô Thị Dịu" userId="9239adeb-dabb-42ee-b658-acdf993bd767" providerId="ADAL" clId="{3D3CE74D-6442-4BA6-AA3A-01AE7165F19C}" dt="2024-07-21T16:10:23.986" v="940"/>
          <ac:graphicFrameMkLst>
            <pc:docMk/>
            <pc:sldMk cId="3370452882" sldId="370"/>
            <ac:graphicFrameMk id="7" creationId="{00000000-0000-0000-0000-000000000000}"/>
          </ac:graphicFrameMkLst>
        </pc:graphicFrameChg>
        <pc:picChg chg="add mod">
          <ac:chgData name="Ngô Thị Dịu" userId="9239adeb-dabb-42ee-b658-acdf993bd767" providerId="ADAL" clId="{3D3CE74D-6442-4BA6-AA3A-01AE7165F19C}" dt="2024-07-21T16:11:12.180" v="948" actId="1076"/>
          <ac:picMkLst>
            <pc:docMk/>
            <pc:sldMk cId="3370452882" sldId="370"/>
            <ac:picMk id="3" creationId="{6DFCF1FC-E596-41F6-3CD9-EB83B086BDA4}"/>
          </ac:picMkLst>
        </pc:picChg>
        <pc:picChg chg="del">
          <ac:chgData name="Ngô Thị Dịu" userId="9239adeb-dabb-42ee-b658-acdf993bd767" providerId="ADAL" clId="{3D3CE74D-6442-4BA6-AA3A-01AE7165F19C}" dt="2024-07-21T16:08:06.837" v="696" actId="478"/>
          <ac:picMkLst>
            <pc:docMk/>
            <pc:sldMk cId="3370452882" sldId="370"/>
            <ac:picMk id="4" creationId="{902B322C-B4F1-A58B-F119-EF8DD51600D3}"/>
          </ac:picMkLst>
        </pc:picChg>
        <pc:picChg chg="del">
          <ac:chgData name="Ngô Thị Dịu" userId="9239adeb-dabb-42ee-b658-acdf993bd767" providerId="ADAL" clId="{3D3CE74D-6442-4BA6-AA3A-01AE7165F19C}" dt="2024-07-21T16:08:06.309" v="695" actId="478"/>
          <ac:picMkLst>
            <pc:docMk/>
            <pc:sldMk cId="3370452882" sldId="370"/>
            <ac:picMk id="6" creationId="{5D38AD6B-24B6-86EA-53AE-A1FF01BDB6EF}"/>
          </ac:picMkLst>
        </pc:picChg>
        <pc:picChg chg="add mod">
          <ac:chgData name="Ngô Thị Dịu" userId="9239adeb-dabb-42ee-b658-acdf993bd767" providerId="ADAL" clId="{3D3CE74D-6442-4BA6-AA3A-01AE7165F19C}" dt="2024-07-21T16:11:32.091" v="953" actId="1076"/>
          <ac:picMkLst>
            <pc:docMk/>
            <pc:sldMk cId="3370452882" sldId="370"/>
            <ac:picMk id="8" creationId="{86C834F8-2444-CD56-D622-E07CDE7C32CE}"/>
          </ac:picMkLst>
        </pc:picChg>
        <pc:picChg chg="del">
          <ac:chgData name="Ngô Thị Dịu" userId="9239adeb-dabb-42ee-b658-acdf993bd767" providerId="ADAL" clId="{3D3CE74D-6442-4BA6-AA3A-01AE7165F19C}" dt="2024-07-21T16:08:05.624" v="694" actId="478"/>
          <ac:picMkLst>
            <pc:docMk/>
            <pc:sldMk cId="3370452882" sldId="370"/>
            <ac:picMk id="9" creationId="{696B160D-AB64-0308-34C2-9B560B9D7246}"/>
          </ac:picMkLst>
        </pc:picChg>
        <pc:picChg chg="add mod">
          <ac:chgData name="Ngô Thị Dịu" userId="9239adeb-dabb-42ee-b658-acdf993bd767" providerId="ADAL" clId="{3D3CE74D-6442-4BA6-AA3A-01AE7165F19C}" dt="2024-07-21T16:12:10.747" v="965" actId="1076"/>
          <ac:picMkLst>
            <pc:docMk/>
            <pc:sldMk cId="3370452882" sldId="370"/>
            <ac:picMk id="11" creationId="{9B667A87-18FA-748F-E67A-A1B1D038C56E}"/>
          </ac:picMkLst>
        </pc:picChg>
        <pc:picChg chg="del">
          <ac:chgData name="Ngô Thị Dịu" userId="9239adeb-dabb-42ee-b658-acdf993bd767" providerId="ADAL" clId="{3D3CE74D-6442-4BA6-AA3A-01AE7165F19C}" dt="2024-07-21T16:08:04.637" v="693" actId="478"/>
          <ac:picMkLst>
            <pc:docMk/>
            <pc:sldMk cId="3370452882" sldId="370"/>
            <ac:picMk id="14" creationId="{36C2A341-14B6-F80C-B409-424EDA68419D}"/>
          </ac:picMkLst>
        </pc:picChg>
        <pc:picChg chg="del">
          <ac:chgData name="Ngô Thị Dịu" userId="9239adeb-dabb-42ee-b658-acdf993bd767" providerId="ADAL" clId="{3D3CE74D-6442-4BA6-AA3A-01AE7165F19C}" dt="2024-07-21T16:08:03.795" v="692" actId="478"/>
          <ac:picMkLst>
            <pc:docMk/>
            <pc:sldMk cId="3370452882" sldId="370"/>
            <ac:picMk id="16" creationId="{961F1A5D-0D5C-EC73-E702-EBA22F0B66B8}"/>
          </ac:picMkLst>
        </pc:picChg>
      </pc:sldChg>
      <pc:sldChg chg="modSp">
        <pc:chgData name="Ngô Thị Dịu" userId="9239adeb-dabb-42ee-b658-acdf993bd767" providerId="ADAL" clId="{3D3CE74D-6442-4BA6-AA3A-01AE7165F19C}" dt="2024-07-21T15:52:18.158" v="204" actId="20577"/>
        <pc:sldMkLst>
          <pc:docMk/>
          <pc:sldMk cId="3920382249" sldId="664"/>
        </pc:sldMkLst>
        <pc:spChg chg="mod">
          <ac:chgData name="Ngô Thị Dịu" userId="9239adeb-dabb-42ee-b658-acdf993bd767" providerId="ADAL" clId="{3D3CE74D-6442-4BA6-AA3A-01AE7165F19C}" dt="2024-07-21T15:52:18.158" v="204" actId="20577"/>
          <ac:spMkLst>
            <pc:docMk/>
            <pc:sldMk cId="3920382249" sldId="664"/>
            <ac:spMk id="4" creationId="{174B1096-1C68-22E0-65C0-77E4FB2E7CAC}"/>
          </ac:spMkLst>
        </pc:spChg>
      </pc:sldChg>
      <pc:sldChg chg="addSp modSp new mod modAnim">
        <pc:chgData name="Ngô Thị Dịu" userId="9239adeb-dabb-42ee-b658-acdf993bd767" providerId="ADAL" clId="{3D3CE74D-6442-4BA6-AA3A-01AE7165F19C}" dt="2024-07-21T16:18:02.035" v="987" actId="1076"/>
        <pc:sldMkLst>
          <pc:docMk/>
          <pc:sldMk cId="633600122" sldId="3841"/>
        </pc:sldMkLst>
        <pc:spChg chg="add mod">
          <ac:chgData name="Ngô Thị Dịu" userId="9239adeb-dabb-42ee-b658-acdf993bd767" providerId="ADAL" clId="{3D3CE74D-6442-4BA6-AA3A-01AE7165F19C}" dt="2024-07-21T16:18:02.035" v="987" actId="1076"/>
          <ac:spMkLst>
            <pc:docMk/>
            <pc:sldMk cId="633600122" sldId="3841"/>
            <ac:spMk id="3" creationId="{31C13B66-F548-C5C7-8E26-687CB192463A}"/>
          </ac:spMkLst>
        </pc:spChg>
        <pc:spChg chg="add mod">
          <ac:chgData name="Ngô Thị Dịu" userId="9239adeb-dabb-42ee-b658-acdf993bd767" providerId="ADAL" clId="{3D3CE74D-6442-4BA6-AA3A-01AE7165F19C}" dt="2024-07-21T16:17:28.978" v="982" actId="1076"/>
          <ac:spMkLst>
            <pc:docMk/>
            <pc:sldMk cId="633600122" sldId="3841"/>
            <ac:spMk id="4" creationId="{3E3BE96F-FFD5-49E9-2366-FE72346619B9}"/>
          </ac:spMkLst>
        </pc:spChg>
        <pc:picChg chg="add mod">
          <ac:chgData name="Ngô Thị Dịu" userId="9239adeb-dabb-42ee-b658-acdf993bd767" providerId="ADAL" clId="{3D3CE74D-6442-4BA6-AA3A-01AE7165F19C}" dt="2024-07-21T16:17:38.594" v="983" actId="14100"/>
          <ac:picMkLst>
            <pc:docMk/>
            <pc:sldMk cId="633600122" sldId="3841"/>
            <ac:picMk id="2" creationId="{6832BB63-5389-405C-DCBB-F559309124F8}"/>
          </ac:picMkLst>
        </pc:picChg>
      </pc:sldChg>
      <pc:sldChg chg="del">
        <pc:chgData name="Ngô Thị Dịu" userId="9239adeb-dabb-42ee-b658-acdf993bd767" providerId="ADAL" clId="{3D3CE74D-6442-4BA6-AA3A-01AE7165F19C}" dt="2024-07-21T16:07:11.397" v="684" actId="47"/>
        <pc:sldMkLst>
          <pc:docMk/>
          <pc:sldMk cId="3860376202" sldId="3841"/>
        </pc:sldMkLst>
      </pc:sldChg>
      <pc:sldChg chg="del">
        <pc:chgData name="Ngô Thị Dịu" userId="9239adeb-dabb-42ee-b658-acdf993bd767" providerId="ADAL" clId="{3D3CE74D-6442-4BA6-AA3A-01AE7165F19C}" dt="2024-07-21T16:10:37.383" v="942" actId="47"/>
        <pc:sldMkLst>
          <pc:docMk/>
          <pc:sldMk cId="1103625143" sldId="3842"/>
        </pc:sldMkLst>
      </pc:sldChg>
      <pc:sldChg chg="del">
        <pc:chgData name="Ngô Thị Dịu" userId="9239adeb-dabb-42ee-b658-acdf993bd767" providerId="ADAL" clId="{3D3CE74D-6442-4BA6-AA3A-01AE7165F19C}" dt="2024-07-21T16:10:34.501" v="941" actId="47"/>
        <pc:sldMkLst>
          <pc:docMk/>
          <pc:sldMk cId="3237648724" sldId="3843"/>
        </pc:sldMkLst>
      </pc:sldChg>
      <pc:sldMasterChg chg="del delSldLayout">
        <pc:chgData name="Ngô Thị Dịu" userId="9239adeb-dabb-42ee-b658-acdf993bd767" providerId="ADAL" clId="{3D3CE74D-6442-4BA6-AA3A-01AE7165F19C}" dt="2024-07-21T16:07:03.771" v="683" actId="47"/>
        <pc:sldMasterMkLst>
          <pc:docMk/>
          <pc:sldMasterMk cId="1134270540" sldId="2147483707"/>
        </pc:sldMasterMkLst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017886237" sldId="2147483708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433261244" sldId="2147483709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64020208" sldId="2147483710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574515263" sldId="2147483711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938693897" sldId="2147483712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717387295" sldId="2147483713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819654863" sldId="2147483714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966075262" sldId="2147483715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896423000" sldId="2147483716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090847397" sldId="2147483717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516632032" sldId="2147483718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512316017" sldId="2147483719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229952501" sldId="2147483720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1125429789" sldId="2147483721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125706659" sldId="2147483723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2088348795" sldId="2147483724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39404389" sldId="2147483725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3744636387" sldId="2147483726"/>
          </pc:sldLayoutMkLst>
        </pc:sldLayoutChg>
        <pc:sldLayoutChg chg="del">
          <pc:chgData name="Ngô Thị Dịu" userId="9239adeb-dabb-42ee-b658-acdf993bd767" providerId="ADAL" clId="{3D3CE74D-6442-4BA6-AA3A-01AE7165F19C}" dt="2024-07-21T16:07:03.771" v="683" actId="47"/>
          <pc:sldLayoutMkLst>
            <pc:docMk/>
            <pc:sldMasterMk cId="1134270540" sldId="2147483707"/>
            <pc:sldLayoutMk cId="676748563" sldId="214748372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008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99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120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54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033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89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48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7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16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7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24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50">
                <a:solidFill>
                  <a:srgbClr val="434343"/>
                </a:solidFill>
              </a:defRPr>
            </a:lvl1pPr>
            <a:lvl2pPr marL="685800" lvl="1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028700" lvl="2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371600" lvl="3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1714500" lvl="4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057400" lvl="5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2400300" lvl="6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2743200" lvl="7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3086100" lvl="8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49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3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7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195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7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467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89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75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225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4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66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9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4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372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7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3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05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05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65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05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7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442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637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49" indent="0" algn="ctr">
              <a:buNone/>
              <a:defRPr sz="1500"/>
            </a:lvl2pPr>
            <a:lvl3pPr marL="685497" indent="0" algn="ctr">
              <a:buNone/>
              <a:defRPr sz="1400"/>
            </a:lvl3pPr>
            <a:lvl4pPr marL="1028240" indent="0" algn="ctr">
              <a:buNone/>
              <a:defRPr sz="1200"/>
            </a:lvl4pPr>
            <a:lvl5pPr marL="1370988" indent="0" algn="ctr">
              <a:buNone/>
              <a:defRPr sz="1200"/>
            </a:lvl5pPr>
            <a:lvl6pPr marL="1713732" indent="0" algn="ctr">
              <a:buNone/>
              <a:defRPr sz="1200"/>
            </a:lvl6pPr>
            <a:lvl7pPr marL="2056478" indent="0" algn="ctr">
              <a:buNone/>
              <a:defRPr sz="1200"/>
            </a:lvl7pPr>
            <a:lvl8pPr marL="2399226" indent="0" algn="ctr">
              <a:buNone/>
              <a:defRPr sz="1200"/>
            </a:lvl8pPr>
            <a:lvl9pPr marL="274197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442251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61414"/>
      </p:ext>
    </p:extLst>
  </p:cSld>
  <p:clrMapOvr>
    <a:masterClrMapping/>
  </p:clrMapOvr>
  <p:transition spd="med" advClick="0" advTm="0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251986"/>
      </p:ext>
    </p:extLst>
  </p:cSld>
  <p:clrMapOvr>
    <a:masterClrMapping/>
  </p:clrMapOvr>
  <p:transition spd="med" advClick="0" advTm="0"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1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1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776507"/>
      </p:ext>
    </p:extLst>
  </p:cSld>
  <p:clrMapOvr>
    <a:masterClrMapping/>
  </p:clrMapOvr>
  <p:transition spd="med" advClick="0" advTm="0"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497" indent="0">
              <a:buNone/>
              <a:defRPr sz="1400" b="1"/>
            </a:lvl3pPr>
            <a:lvl4pPr marL="1028240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32" indent="0">
              <a:buNone/>
              <a:defRPr sz="1200" b="1"/>
            </a:lvl6pPr>
            <a:lvl7pPr marL="2056478" indent="0">
              <a:buNone/>
              <a:defRPr sz="1200" b="1"/>
            </a:lvl7pPr>
            <a:lvl8pPr marL="2399226" indent="0">
              <a:buNone/>
              <a:defRPr sz="1200" b="1"/>
            </a:lvl8pPr>
            <a:lvl9pPr marL="274197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20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497" indent="0">
              <a:buNone/>
              <a:defRPr sz="1400" b="1"/>
            </a:lvl3pPr>
            <a:lvl4pPr marL="1028240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32" indent="0">
              <a:buNone/>
              <a:defRPr sz="1200" b="1"/>
            </a:lvl6pPr>
            <a:lvl7pPr marL="2056478" indent="0">
              <a:buNone/>
              <a:defRPr sz="1200" b="1"/>
            </a:lvl7pPr>
            <a:lvl8pPr marL="2399226" indent="0">
              <a:buNone/>
              <a:defRPr sz="1200" b="1"/>
            </a:lvl8pPr>
            <a:lvl9pPr marL="274197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20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050683"/>
      </p:ext>
    </p:extLst>
  </p:cSld>
  <p:clrMapOvr>
    <a:masterClrMapping/>
  </p:clrMapOvr>
  <p:transition spd="med" advClick="0" advTm="0">
    <p:push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64143"/>
      </p:ext>
    </p:extLst>
  </p:cSld>
  <p:clrMapOvr>
    <a:masterClrMapping/>
  </p:clrMapOvr>
  <p:transition spd="med" advClick="0" advTm="0"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659544"/>
      </p:ext>
    </p:extLst>
  </p:cSld>
  <p:clrMapOvr>
    <a:masterClrMapping/>
  </p:clrMapOvr>
  <p:transition spd="med" advClick="0" advTm="0">
    <p:push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000"/>
            </a:lvl2pPr>
            <a:lvl3pPr marL="685497" indent="0">
              <a:buNone/>
              <a:defRPr sz="900"/>
            </a:lvl3pPr>
            <a:lvl4pPr marL="1028240" indent="0">
              <a:buNone/>
              <a:defRPr sz="800"/>
            </a:lvl4pPr>
            <a:lvl5pPr marL="1370988" indent="0">
              <a:buNone/>
              <a:defRPr sz="800"/>
            </a:lvl5pPr>
            <a:lvl6pPr marL="1713732" indent="0">
              <a:buNone/>
              <a:defRPr sz="800"/>
            </a:lvl6pPr>
            <a:lvl7pPr marL="2056478" indent="0">
              <a:buNone/>
              <a:defRPr sz="800"/>
            </a:lvl7pPr>
            <a:lvl8pPr marL="2399226" indent="0">
              <a:buNone/>
              <a:defRPr sz="800"/>
            </a:lvl8pPr>
            <a:lvl9pPr marL="274197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86089"/>
      </p:ext>
    </p:extLst>
  </p:cSld>
  <p:clrMapOvr>
    <a:masterClrMapping/>
  </p:clrMapOvr>
  <p:transition spd="med" advClick="0" advTm="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49" indent="0">
              <a:buNone/>
              <a:defRPr sz="2100"/>
            </a:lvl2pPr>
            <a:lvl3pPr marL="685497" indent="0">
              <a:buNone/>
              <a:defRPr sz="1800"/>
            </a:lvl3pPr>
            <a:lvl4pPr marL="1028240" indent="0">
              <a:buNone/>
              <a:defRPr sz="1500"/>
            </a:lvl4pPr>
            <a:lvl5pPr marL="1370988" indent="0">
              <a:buNone/>
              <a:defRPr sz="1500"/>
            </a:lvl5pPr>
            <a:lvl6pPr marL="1713732" indent="0">
              <a:buNone/>
              <a:defRPr sz="1500"/>
            </a:lvl6pPr>
            <a:lvl7pPr marL="2056478" indent="0">
              <a:buNone/>
              <a:defRPr sz="1500"/>
            </a:lvl7pPr>
            <a:lvl8pPr marL="2399226" indent="0">
              <a:buNone/>
              <a:defRPr sz="1500"/>
            </a:lvl8pPr>
            <a:lvl9pPr marL="274197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000"/>
            </a:lvl2pPr>
            <a:lvl3pPr marL="685497" indent="0">
              <a:buNone/>
              <a:defRPr sz="900"/>
            </a:lvl3pPr>
            <a:lvl4pPr marL="1028240" indent="0">
              <a:buNone/>
              <a:defRPr sz="800"/>
            </a:lvl4pPr>
            <a:lvl5pPr marL="1370988" indent="0">
              <a:buNone/>
              <a:defRPr sz="800"/>
            </a:lvl5pPr>
            <a:lvl6pPr marL="1713732" indent="0">
              <a:buNone/>
              <a:defRPr sz="800"/>
            </a:lvl6pPr>
            <a:lvl7pPr marL="2056478" indent="0">
              <a:buNone/>
              <a:defRPr sz="800"/>
            </a:lvl7pPr>
            <a:lvl8pPr marL="2399226" indent="0">
              <a:buNone/>
              <a:defRPr sz="800"/>
            </a:lvl8pPr>
            <a:lvl9pPr marL="274197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865262"/>
      </p:ext>
    </p:extLst>
  </p:cSld>
  <p:clrMapOvr>
    <a:masterClrMapping/>
  </p:clrMapOvr>
  <p:transition spd="med" advClick="0" advTm="0">
    <p:push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07580"/>
      </p:ext>
    </p:extLst>
  </p:cSld>
  <p:clrMapOvr>
    <a:masterClrMapping/>
  </p:clrMapOvr>
  <p:transition spd="med" advClick="0" advTm="0">
    <p:push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5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583017"/>
      </p:ext>
    </p:extLst>
  </p:cSld>
  <p:clrMapOvr>
    <a:masterClrMapping/>
  </p:clrMapOvr>
  <p:transition spd="med" advClick="0" advTm="0">
    <p:push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49" indent="0" algn="ctr">
              <a:buNone/>
              <a:defRPr sz="1500"/>
            </a:lvl2pPr>
            <a:lvl3pPr marL="685497" indent="0" algn="ctr">
              <a:buNone/>
              <a:defRPr sz="1400"/>
            </a:lvl3pPr>
            <a:lvl4pPr marL="1028240" indent="0" algn="ctr">
              <a:buNone/>
              <a:defRPr sz="1200"/>
            </a:lvl4pPr>
            <a:lvl5pPr marL="1370988" indent="0" algn="ctr">
              <a:buNone/>
              <a:defRPr sz="1200"/>
            </a:lvl5pPr>
            <a:lvl6pPr marL="1713732" indent="0" algn="ctr">
              <a:buNone/>
              <a:defRPr sz="1200"/>
            </a:lvl6pPr>
            <a:lvl7pPr marL="2056478" indent="0" algn="ctr">
              <a:buNone/>
              <a:defRPr sz="1200"/>
            </a:lvl7pPr>
            <a:lvl8pPr marL="2399226" indent="0" algn="ctr">
              <a:buNone/>
              <a:defRPr sz="1200"/>
            </a:lvl8pPr>
            <a:lvl9pPr marL="274197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6713"/>
      </p:ext>
    </p:extLst>
  </p:cSld>
  <p:clrMapOvr>
    <a:masterClrMapping/>
  </p:clrMapOvr>
  <p:transition spd="med" advClick="0" advTm="0">
    <p:push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89978"/>
      </p:ext>
    </p:extLst>
  </p:cSld>
  <p:clrMapOvr>
    <a:masterClrMapping/>
  </p:clrMapOvr>
  <p:transition spd="med" advClick="0" advTm="0">
    <p:push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12542"/>
      </p:ext>
    </p:extLst>
  </p:cSld>
  <p:clrMapOvr>
    <a:masterClrMapping/>
  </p:clrMapOvr>
  <p:transition spd="med" advClick="0" advTm="0">
    <p:push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1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1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31353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497" indent="0">
              <a:buNone/>
              <a:defRPr sz="1400" b="1"/>
            </a:lvl3pPr>
            <a:lvl4pPr marL="1028240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32" indent="0">
              <a:buNone/>
              <a:defRPr sz="1200" b="1"/>
            </a:lvl6pPr>
            <a:lvl7pPr marL="2056478" indent="0">
              <a:buNone/>
              <a:defRPr sz="1200" b="1"/>
            </a:lvl7pPr>
            <a:lvl8pPr marL="2399226" indent="0">
              <a:buNone/>
              <a:defRPr sz="1200" b="1"/>
            </a:lvl8pPr>
            <a:lvl9pPr marL="274197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20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497" indent="0">
              <a:buNone/>
              <a:defRPr sz="1400" b="1"/>
            </a:lvl3pPr>
            <a:lvl4pPr marL="1028240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32" indent="0">
              <a:buNone/>
              <a:defRPr sz="1200" b="1"/>
            </a:lvl6pPr>
            <a:lvl7pPr marL="2056478" indent="0">
              <a:buNone/>
              <a:defRPr sz="1200" b="1"/>
            </a:lvl7pPr>
            <a:lvl8pPr marL="2399226" indent="0">
              <a:buNone/>
              <a:defRPr sz="1200" b="1"/>
            </a:lvl8pPr>
            <a:lvl9pPr marL="274197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20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85593"/>
      </p:ext>
    </p:extLst>
  </p:cSld>
  <p:clrMapOvr>
    <a:masterClrMapping/>
  </p:clrMapOvr>
  <p:transition spd="med" advClick="0" advTm="0">
    <p:push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52554"/>
      </p:ext>
    </p:extLst>
  </p:cSld>
  <p:clrMapOvr>
    <a:masterClrMapping/>
  </p:clrMapOvr>
  <p:transition spd="med" advClick="0" advTm="0">
    <p:push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70565"/>
      </p:ext>
    </p:extLst>
  </p:cSld>
  <p:clrMapOvr>
    <a:masterClrMapping/>
  </p:clrMapOvr>
  <p:transition spd="med" advClick="0" advTm="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000"/>
            </a:lvl2pPr>
            <a:lvl3pPr marL="685497" indent="0">
              <a:buNone/>
              <a:defRPr sz="900"/>
            </a:lvl3pPr>
            <a:lvl4pPr marL="1028240" indent="0">
              <a:buNone/>
              <a:defRPr sz="800"/>
            </a:lvl4pPr>
            <a:lvl5pPr marL="1370988" indent="0">
              <a:buNone/>
              <a:defRPr sz="800"/>
            </a:lvl5pPr>
            <a:lvl6pPr marL="1713732" indent="0">
              <a:buNone/>
              <a:defRPr sz="800"/>
            </a:lvl6pPr>
            <a:lvl7pPr marL="2056478" indent="0">
              <a:buNone/>
              <a:defRPr sz="800"/>
            </a:lvl7pPr>
            <a:lvl8pPr marL="2399226" indent="0">
              <a:buNone/>
              <a:defRPr sz="800"/>
            </a:lvl8pPr>
            <a:lvl9pPr marL="274197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3417"/>
      </p:ext>
    </p:extLst>
  </p:cSld>
  <p:clrMapOvr>
    <a:masterClrMapping/>
  </p:clrMapOvr>
  <p:transition spd="med" advClick="0" advTm="0">
    <p:push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49" indent="0">
              <a:buNone/>
              <a:defRPr sz="2100"/>
            </a:lvl2pPr>
            <a:lvl3pPr marL="685497" indent="0">
              <a:buNone/>
              <a:defRPr sz="1800"/>
            </a:lvl3pPr>
            <a:lvl4pPr marL="1028240" indent="0">
              <a:buNone/>
              <a:defRPr sz="1500"/>
            </a:lvl4pPr>
            <a:lvl5pPr marL="1370988" indent="0">
              <a:buNone/>
              <a:defRPr sz="1500"/>
            </a:lvl5pPr>
            <a:lvl6pPr marL="1713732" indent="0">
              <a:buNone/>
              <a:defRPr sz="1500"/>
            </a:lvl6pPr>
            <a:lvl7pPr marL="2056478" indent="0">
              <a:buNone/>
              <a:defRPr sz="1500"/>
            </a:lvl7pPr>
            <a:lvl8pPr marL="2399226" indent="0">
              <a:buNone/>
              <a:defRPr sz="1500"/>
            </a:lvl8pPr>
            <a:lvl9pPr marL="274197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9" indent="0">
              <a:buNone/>
              <a:defRPr sz="1000"/>
            </a:lvl2pPr>
            <a:lvl3pPr marL="685497" indent="0">
              <a:buNone/>
              <a:defRPr sz="900"/>
            </a:lvl3pPr>
            <a:lvl4pPr marL="1028240" indent="0">
              <a:buNone/>
              <a:defRPr sz="800"/>
            </a:lvl4pPr>
            <a:lvl5pPr marL="1370988" indent="0">
              <a:buNone/>
              <a:defRPr sz="800"/>
            </a:lvl5pPr>
            <a:lvl6pPr marL="1713732" indent="0">
              <a:buNone/>
              <a:defRPr sz="800"/>
            </a:lvl6pPr>
            <a:lvl7pPr marL="2056478" indent="0">
              <a:buNone/>
              <a:defRPr sz="800"/>
            </a:lvl7pPr>
            <a:lvl8pPr marL="2399226" indent="0">
              <a:buNone/>
              <a:defRPr sz="800"/>
            </a:lvl8pPr>
            <a:lvl9pPr marL="274197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86579"/>
      </p:ext>
    </p:extLst>
  </p:cSld>
  <p:clrMapOvr>
    <a:masterClrMapping/>
  </p:clrMapOvr>
  <p:transition spd="med" advClick="0" advTm="0">
    <p:push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3205"/>
      </p:ext>
    </p:extLst>
  </p:cSld>
  <p:clrMapOvr>
    <a:masterClrMapping/>
  </p:clrMapOvr>
  <p:transition spd="med" advClick="0" advTm="0">
    <p:push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5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9593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75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4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44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75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3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70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C127A8-1496-36C7-5146-F94E9D4BD99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7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C127A8-1496-36C7-5146-F94E9D4BD992}"/>
              </a:ext>
            </a:extLst>
          </p:cNvPr>
          <p:cNvSpPr txBox="1"/>
          <p:nvPr userDrawn="1"/>
        </p:nvSpPr>
        <p:spPr>
          <a:xfrm>
            <a:off x="0" y="-1512333"/>
            <a:ext cx="9144000" cy="30008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35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5670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1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44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med" advClick="0" advTm="0">
    <p:push dir="r"/>
  </p:transition>
  <p:txStyles>
    <p:titleStyle>
      <a:lvl1pPr algn="l" defTabSz="6854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8" indent="-171368" algn="l" defTabSz="6854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18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65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13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62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09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53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00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44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7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40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88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32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78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26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75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1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0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med" advClick="0" advTm="0">
    <p:push dir="r"/>
  </p:transition>
  <p:txStyles>
    <p:titleStyle>
      <a:lvl1pPr algn="l" defTabSz="6854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8" indent="-171368" algn="l" defTabSz="6854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18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65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13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62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09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53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00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44" indent="-171368" algn="l" defTabSz="6854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7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40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88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32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78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26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75" algn="l" defTabSz="6854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730052" y="1762259"/>
            <a:ext cx="75761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4000" b="1" dirty="0">
                <a:solidFill>
                  <a:srgbClr val="00B050"/>
                </a:solidFill>
                <a:latin typeface="+mn-lt"/>
              </a:rPr>
              <a:t>À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O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Ừ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Á</a:t>
            </a:r>
            <a:r>
              <a:rPr lang="en-US" sz="4000" b="1" dirty="0">
                <a:solidFill>
                  <a:srgbClr val="00B0F0"/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br>
              <a:rPr lang="en-US" sz="4000" b="1" dirty="0">
                <a:solidFill>
                  <a:schemeClr val="dk2"/>
                </a:solidFill>
                <a:latin typeface="+mn-lt"/>
              </a:rPr>
            </a:b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Đ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Ế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N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V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Ớ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+mn-lt"/>
              </a:rPr>
              <a:t>B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À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H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Ọ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Ô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</a:t>
            </a:r>
            <a:r>
              <a:rPr lang="en-US" sz="40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Y</a:t>
            </a:r>
            <a:r>
              <a:rPr lang="en-US" sz="4000" b="1" dirty="0">
                <a:solidFill>
                  <a:srgbClr val="7030A0"/>
                </a:solidFill>
                <a:latin typeface="+mn-lt"/>
              </a:rPr>
              <a:t>!</a:t>
            </a:r>
            <a:endParaRPr sz="40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370077" flipH="1">
            <a:off x="6270505" y="2045080"/>
            <a:ext cx="3300968" cy="3402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908472" y="591015"/>
            <a:ext cx="757614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TRÒ</a:t>
            </a:r>
            <a:r>
              <a:rPr lang="en-US" sz="32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CHƠI</a:t>
            </a:r>
            <a:r>
              <a:rPr lang="en-US" sz="3200" b="1" dirty="0">
                <a:solidFill>
                  <a:schemeClr val="dk2"/>
                </a:solidFill>
                <a:latin typeface="+mn-lt"/>
              </a:rPr>
              <a:t>: “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THUYỀN</a:t>
            </a:r>
            <a:r>
              <a:rPr lang="en-US" sz="32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TRÁNH</a:t>
            </a:r>
            <a:r>
              <a:rPr lang="en-US" sz="3200" b="1" dirty="0">
                <a:solidFill>
                  <a:schemeClr val="dk2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GIÓ”</a:t>
            </a:r>
            <a:endParaRPr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0CE610-D658-ED40-094D-31F8E0D92834}"/>
              </a:ext>
            </a:extLst>
          </p:cNvPr>
          <p:cNvSpPr/>
          <p:nvPr/>
        </p:nvSpPr>
        <p:spPr>
          <a:xfrm>
            <a:off x="245327" y="1685908"/>
            <a:ext cx="8441473" cy="253075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63500" lvl="0" algn="ctr">
              <a:lnSpc>
                <a:spcPct val="103000"/>
              </a:lnSpc>
              <a:spcBef>
                <a:spcPts val="280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361315" algn="l"/>
              </a:tabLst>
            </a:pPr>
            <a:r>
              <a:rPr lang="en-US" sz="2800" b="1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2800" b="1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63500" lvl="0" indent="-285750" algn="just">
              <a:lnSpc>
                <a:spcPct val="103000"/>
              </a:lnSpc>
              <a:spcBef>
                <a:spcPts val="28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Wingdings" panose="05000000000000000000" pitchFamily="2" charset="2"/>
              <a:buChar char="ü"/>
              <a:tabLst>
                <a:tab pos="361315" algn="l"/>
              </a:tabLst>
            </a:pP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ngồi cùng bàn sẽ đứng gần, khoác tay lên vai nhau. </a:t>
            </a:r>
            <a:endParaRPr lang="en-US" sz="24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63500" lvl="0" indent="-285750" algn="just">
              <a:lnSpc>
                <a:spcPct val="103000"/>
              </a:lnSpc>
              <a:spcBef>
                <a:spcPts val="28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Wingdings" panose="05000000000000000000" pitchFamily="2" charset="2"/>
              <a:buChar char="ü"/>
              <a:tabLst>
                <a:tab pos="361315" algn="l"/>
              </a:tabLst>
            </a:pP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hiệu lệnh: Gió thổi hướng Đông/Tây/ Nam/Bắc.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spc="-65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63500" lvl="0" indent="-285750" algn="just">
              <a:lnSpc>
                <a:spcPct val="103000"/>
              </a:lnSpc>
              <a:spcBef>
                <a:spcPts val="28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Wingdings" panose="05000000000000000000" pitchFamily="2" charset="2"/>
              <a:buChar char="ü"/>
              <a:tabLst>
                <a:tab pos="361315" algn="l"/>
              </a:tabLst>
            </a:pP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Tuỳ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ngả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4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 thuyền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(gió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ngả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trái,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400" spc="-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ngả bên phải, gió Nam ngả phía trước, gió Bắc ngả phía </a:t>
            </a:r>
            <a:r>
              <a:rPr lang="en-US" sz="24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0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1680" y="1560294"/>
            <a:ext cx="80287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BÀI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8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MÔ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MÁY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PHÁT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ĐIỆN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GIÓ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 (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</a:rPr>
              <a:t>tiết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 4)</a:t>
            </a:r>
          </a:p>
        </p:txBody>
      </p:sp>
      <p:pic>
        <p:nvPicPr>
          <p:cNvPr id="2" name="Picture 1" descr="A toy with three legs&#10;&#10;Description automatically generated with medium confidence">
            <a:extLst>
              <a:ext uri="{FF2B5EF4-FFF2-40B4-BE49-F238E27FC236}">
                <a16:creationId xmlns:a16="http://schemas.microsoft.com/office/drawing/2014/main" id="{E5E5DE19-2679-ED6C-E488-649DE1EF2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83" y="2292047"/>
            <a:ext cx="2627076" cy="281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492AC-C4B3-A4BE-CAC0-310FE7704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043" y="2292047"/>
            <a:ext cx="3113771" cy="281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99E18-1E19-4EBB-B863-AEF2B7D3C7A6}"/>
              </a:ext>
            </a:extLst>
          </p:cNvPr>
          <p:cNvSpPr txBox="1"/>
          <p:nvPr/>
        </p:nvSpPr>
        <p:spPr>
          <a:xfrm>
            <a:off x="1909186" y="201673"/>
            <a:ext cx="5566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943" y="1017725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 idx="15"/>
          </p:nvPr>
        </p:nvSpPr>
        <p:spPr>
          <a:xfrm>
            <a:off x="318556" y="628466"/>
            <a:ext cx="7704000" cy="5727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 idx="6"/>
          </p:nvPr>
        </p:nvSpPr>
        <p:spPr>
          <a:xfrm>
            <a:off x="875135" y="2911387"/>
            <a:ext cx="4917845" cy="44881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925FDC2F-B811-7DC8-A53D-76B193F830CE}"/>
              </a:ext>
            </a:extLst>
          </p:cNvPr>
          <p:cNvSpPr txBox="1">
            <a:spLocks/>
          </p:cNvSpPr>
          <p:nvPr/>
        </p:nvSpPr>
        <p:spPr>
          <a:xfrm>
            <a:off x="780585" y="1696999"/>
            <a:ext cx="5029358" cy="4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dirty="0">
                <a:solidFill>
                  <a:srgbClr val="002060"/>
                </a:solidFill>
                <a:latin typeface="+mj-lt"/>
              </a:rPr>
              <a:t>Kiểm tra được hoạt động của mô hình với các tốc độ khác nhau.</a:t>
            </a:r>
            <a:endParaRPr lang="en-US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15"/>
          </p:nvPr>
        </p:nvSpPr>
        <p:spPr>
          <a:xfrm>
            <a:off x="82769" y="395135"/>
            <a:ext cx="9061231" cy="572700"/>
          </a:xfrm>
        </p:spPr>
        <p:txBody>
          <a:bodyPr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351">
            <a:extLst>
              <a:ext uri="{FF2B5EF4-FFF2-40B4-BE49-F238E27FC236}">
                <a16:creationId xmlns:a16="http://schemas.microsoft.com/office/drawing/2014/main" id="{5D882681-89F2-7C61-3EEB-7D0C902157B9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741" y="1777075"/>
            <a:ext cx="6370655" cy="2232217"/>
          </a:xfrm>
          <a:prstGeom prst="rect">
            <a:avLst/>
          </a:prstGeom>
        </p:spPr>
      </p:pic>
      <p:pic>
        <p:nvPicPr>
          <p:cNvPr id="3" name="Picture 2" descr="A toy with three legs&#10;&#10;Description automatically generated with medium confidence">
            <a:extLst>
              <a:ext uri="{FF2B5EF4-FFF2-40B4-BE49-F238E27FC236}">
                <a16:creationId xmlns:a16="http://schemas.microsoft.com/office/drawing/2014/main" id="{89F79C02-F128-27E0-9BCA-7FC087403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97" y="1418291"/>
            <a:ext cx="2259086" cy="27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11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139273" y="291427"/>
            <a:ext cx="8107203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497">
              <a:buClrTx/>
              <a:defRPr/>
            </a:pPr>
            <a:r>
              <a:rPr lang="en-US" sz="3300" kern="1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lang="en-US" sz="3300" kern="1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3300" kern="1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lang="en-US" sz="3300" kern="1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300" kern="1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lang="en-US" sz="3300" kern="1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lang="en-US" sz="3300" kern="1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300" kern="1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3300" kern="1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lang="en-US" sz="3300" kern="1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3300" kern="1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kern="1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vi-VN" sz="3300" kern="1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420" y="1141893"/>
            <a:ext cx="4699322" cy="37862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649587" y="1855582"/>
            <a:ext cx="3217762" cy="128134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22">
              <a:spcBef>
                <a:spcPct val="50000"/>
              </a:spcBef>
              <a:buClrTx/>
            </a:pPr>
            <a:r>
              <a:rPr lang="en-US" altLang="zh-CN" sz="4000" kern="1200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Giới</a:t>
            </a:r>
            <a:r>
              <a:rPr lang="en-US" altLang="zh-CN" sz="4000" kern="1200" dirty="0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000" kern="1200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thiệu</a:t>
            </a:r>
            <a:r>
              <a:rPr lang="en-US" altLang="zh-CN" sz="4000" kern="1200" dirty="0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000" kern="1200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sản</a:t>
            </a:r>
            <a:r>
              <a:rPr lang="en-US" altLang="zh-CN" sz="4000" kern="1200" dirty="0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000" kern="1200" dirty="0" err="1">
                <a:solidFill>
                  <a:srgbClr val="FFFF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phẩm</a:t>
            </a:r>
            <a:endParaRPr lang="zh-CN" altLang="en-US" sz="3200" kern="1200" dirty="0">
              <a:solidFill>
                <a:srgbClr val="FFFF00"/>
              </a:solidFill>
              <a:latin typeface="Segoe Print" pitchFamily="2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15"/>
          </p:nvPr>
        </p:nvSpPr>
        <p:spPr>
          <a:xfrm>
            <a:off x="82770" y="116355"/>
            <a:ext cx="9061231" cy="572700"/>
          </a:xfrm>
        </p:spPr>
        <p:txBody>
          <a:bodyPr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352">
            <a:extLst>
              <a:ext uri="{FF2B5EF4-FFF2-40B4-BE49-F238E27FC236}">
                <a16:creationId xmlns:a16="http://schemas.microsoft.com/office/drawing/2014/main" id="{046C3C0B-1456-4698-DA83-DAD47EBD3469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386" y="887730"/>
            <a:ext cx="8184994" cy="41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248"/>
          <p:cNvSpPr txBox="1"/>
          <p:nvPr/>
        </p:nvSpPr>
        <p:spPr>
          <a:xfrm>
            <a:off x="2095018" y="0"/>
            <a:ext cx="4953964" cy="66579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22">
              <a:spcBef>
                <a:spcPct val="50000"/>
              </a:spcBef>
              <a:buClrTx/>
              <a:defRPr/>
            </a:pPr>
            <a:r>
              <a:rPr lang="en-US" altLang="zh-CN" sz="4000" kern="1200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Xưởng</a:t>
            </a:r>
            <a:r>
              <a:rPr lang="en-US" altLang="zh-CN" sz="4000" kern="1200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000" kern="1200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sáng</a:t>
            </a:r>
            <a:r>
              <a:rPr lang="en-US" altLang="zh-CN" sz="4000" kern="1200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000" kern="1200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  <a:cs typeface="+mn-cs"/>
              </a:rPr>
              <a:t>tạo</a:t>
            </a:r>
            <a:endParaRPr lang="zh-CN" altLang="en-US" sz="3200" kern="1200" dirty="0">
              <a:solidFill>
                <a:srgbClr val="FF0000"/>
              </a:solidFill>
              <a:latin typeface="Segoe Print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22CF2D-0929-3AB9-8643-4FE034289A91}"/>
              </a:ext>
            </a:extLst>
          </p:cNvPr>
          <p:cNvSpPr/>
          <p:nvPr/>
        </p:nvSpPr>
        <p:spPr>
          <a:xfrm>
            <a:off x="0" y="1065801"/>
            <a:ext cx="4665452" cy="3300906"/>
          </a:xfrm>
          <a:prstGeom prst="rect">
            <a:avLst/>
          </a:prstGeom>
        </p:spPr>
        <p:txBody>
          <a:bodyPr wrap="square" lIns="68580" tIns="34291" rIns="68580" bIns="34291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S</a:t>
            </a:r>
            <a:r>
              <a:rPr lang="vi-VN" sz="2000" dirty="0"/>
              <a:t>ử dụng các chi tiết trong bộ lắp ghép mô hình kĩ thuật để cải tiến mô hình máy phát điện gió đã lắp theo ý tưởng sáng tạo của em, đồng thời sử dụng bìa/giấy,… để thực hiện mô hình mini phỏng theo ý tưởng mà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vi-VN" sz="2000" dirty="0"/>
              <a:t>đã vẽ trong tiết học đầu tiên.</a:t>
            </a:r>
            <a:endParaRPr lang="en-US" sz="2000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Hoàn </a:t>
            </a:r>
            <a:r>
              <a:rPr lang="vi-VN" sz="2000" dirty="0"/>
              <a:t>thiện mô hình theo ý tưởng và chia sẻ cho bạn bè, người thân trong gia đình.</a:t>
            </a:r>
            <a:endParaRPr lang="en-US" sz="4800" kern="1200" dirty="0">
              <a:solidFill>
                <a:srgbClr val="0000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 descr="A group of children standing next to a table&#10;&#10;Description automatically generated">
            <a:extLst>
              <a:ext uri="{FF2B5EF4-FFF2-40B4-BE49-F238E27FC236}">
                <a16:creationId xmlns:a16="http://schemas.microsoft.com/office/drawing/2014/main" id="{8DD0D2BE-C759-F1AC-199E-EB52786D2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99" t="8705" b="8290"/>
          <a:stretch/>
        </p:blipFill>
        <p:spPr>
          <a:xfrm>
            <a:off x="4665452" y="978087"/>
            <a:ext cx="4364369" cy="33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1892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6724" y="1345915"/>
            <a:ext cx="763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GIẢNG</a:t>
            </a:r>
            <a:r>
              <a:rPr lang="en-US" sz="4000" b="1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1055</TotalTime>
  <Words>284</Words>
  <Application>Microsoft Office PowerPoint</Application>
  <PresentationFormat>On-screen Show (16:9)</PresentationFormat>
  <Paragraphs>21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Barriecito</vt:lpstr>
      <vt:lpstr>Times New Roman</vt:lpstr>
      <vt:lpstr>Calibri Light</vt:lpstr>
      <vt:lpstr>Antic</vt:lpstr>
      <vt:lpstr>Arial</vt:lpstr>
      <vt:lpstr>Bebas Neue</vt:lpstr>
      <vt:lpstr>Wingdings</vt:lpstr>
      <vt:lpstr>Segoe Print</vt:lpstr>
      <vt:lpstr>Calibri</vt:lpstr>
      <vt:lpstr>Watercolor Preschool Center by Slidesgo</vt:lpstr>
      <vt:lpstr>1_Watercolor Preschool Center by Slidesgo</vt:lpstr>
      <vt:lpstr>Office 主题​​</vt:lpstr>
      <vt:lpstr>1_Office 主题​​</vt:lpstr>
      <vt:lpstr>CHÀO MỪNG CÁC EM  ĐẾN VỚI BÀI HỌC HÔM NAY!</vt:lpstr>
      <vt:lpstr>TRÒ CHƠI: “THUYỀN TRÁNH GIÓ”</vt:lpstr>
      <vt:lpstr>PowerPoint Presentation</vt:lpstr>
      <vt:lpstr>YÊU CẦU CẦN ĐẠT</vt:lpstr>
      <vt:lpstr>Kiểm tra hoạt động của mô hình theo bảng gợi ý dưới đây</vt:lpstr>
      <vt:lpstr>PowerPoint Presentation</vt:lpstr>
      <vt:lpstr>Cùng bạn đánh giá sản phẩm theo các tiêu chí dưới đây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subject>9Slide.vn</dc:subject>
  <dc:creator>ADMIN</dc:creator>
  <dc:description>9Slide.vn</dc:description>
  <cp:lastModifiedBy>PC</cp:lastModifiedBy>
  <cp:revision>33</cp:revision>
  <dcterms:modified xsi:type="dcterms:W3CDTF">2024-08-20T23:53:35Z</dcterms:modified>
  <cp:category>9Slide.vn</cp:category>
</cp:coreProperties>
</file>