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86" r:id="rId2"/>
    <p:sldMasterId id="2147483695" r:id="rId3"/>
  </p:sldMasterIdLst>
  <p:notesMasterIdLst>
    <p:notesMasterId r:id="rId13"/>
  </p:notesMasterIdLst>
  <p:sldIdLst>
    <p:sldId id="259" r:id="rId4"/>
    <p:sldId id="285" r:id="rId5"/>
    <p:sldId id="256" r:id="rId6"/>
    <p:sldId id="258" r:id="rId7"/>
    <p:sldId id="664" r:id="rId8"/>
    <p:sldId id="274" r:id="rId9"/>
    <p:sldId id="370" r:id="rId10"/>
    <p:sldId id="3841" r:id="rId11"/>
    <p:sldId id="272" r:id="rId12"/>
  </p:sldIdLst>
  <p:sldSz cx="9144000" cy="5143500" type="screen16x9"/>
  <p:notesSz cx="6858000" cy="9144000"/>
  <p:embeddedFontLst>
    <p:embeddedFont>
      <p:font typeface="Antic" panose="020B0604020202020204" charset="0"/>
      <p:regular r:id="rId14"/>
    </p:embeddedFont>
    <p:embeddedFont>
      <p:font typeface="Barriecito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CE74D-6442-4BA6-AA3A-01AE7165F19C}" v="488" dt="2024-07-22T01:24:56.180"/>
  </p1510:revLst>
</p1510:revInfo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95" d="100"/>
          <a:sy n="95" d="100"/>
        </p:scale>
        <p:origin x="6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67193AFB-2F5C-47E0-A94A-910B8C937EAD}"/>
    <pc:docChg chg="undo custSel addSld delSld modSld delMainMaster">
      <pc:chgData name="Ngô Thị Dịu" userId="9239adeb-dabb-42ee-b658-acdf993bd767" providerId="ADAL" clId="{67193AFB-2F5C-47E0-A94A-910B8C937EAD}" dt="2024-07-21T15:43:54.749" v="2905" actId="1440"/>
      <pc:docMkLst>
        <pc:docMk/>
      </pc:docMkLst>
      <pc:sldChg chg="addSp delSp modSp mod">
        <pc:chgData name="Ngô Thị Dịu" userId="9239adeb-dabb-42ee-b658-acdf993bd767" providerId="ADAL" clId="{67193AFB-2F5C-47E0-A94A-910B8C937EAD}" dt="2024-07-21T14:02:00.646" v="1067" actId="20577"/>
        <pc:sldMkLst>
          <pc:docMk/>
          <pc:sldMk cId="0" sldId="256"/>
        </pc:sldMkLst>
        <pc:spChg chg="mod">
          <ac:chgData name="Ngô Thị Dịu" userId="9239adeb-dabb-42ee-b658-acdf993bd767" providerId="ADAL" clId="{67193AFB-2F5C-47E0-A94A-910B8C937EAD}" dt="2024-07-21T14:02:00.646" v="1067" actId="20577"/>
          <ac:spMkLst>
            <pc:docMk/>
            <pc:sldMk cId="0" sldId="256"/>
            <ac:spMk id="4" creationId="{00000000-0000-0000-0000-000000000000}"/>
          </ac:spMkLst>
        </pc:spChg>
        <pc:picChg chg="add mod">
          <ac:chgData name="Ngô Thị Dịu" userId="9239adeb-dabb-42ee-b658-acdf993bd767" providerId="ADAL" clId="{67193AFB-2F5C-47E0-A94A-910B8C937EAD}" dt="2024-07-21T09:47:34.266" v="65" actId="1076"/>
          <ac:picMkLst>
            <pc:docMk/>
            <pc:sldMk cId="0" sldId="256"/>
            <ac:picMk id="2" creationId="{E5E5DE19-2679-ED6C-E488-649DE1EF2072}"/>
          </ac:picMkLst>
        </pc:picChg>
        <pc:picChg chg="add mod">
          <ac:chgData name="Ngô Thị Dịu" userId="9239adeb-dabb-42ee-b658-acdf993bd767" providerId="ADAL" clId="{67193AFB-2F5C-47E0-A94A-910B8C937EAD}" dt="2024-07-21T09:47:35.539" v="66" actId="1076"/>
          <ac:picMkLst>
            <pc:docMk/>
            <pc:sldMk cId="0" sldId="256"/>
            <ac:picMk id="3" creationId="{5D2492AC-C4B3-A4BE-CAC0-310FE770495D}"/>
          </ac:picMkLst>
        </pc:picChg>
        <pc:picChg chg="del">
          <ac:chgData name="Ngô Thị Dịu" userId="9239adeb-dabb-42ee-b658-acdf993bd767" providerId="ADAL" clId="{67193AFB-2F5C-47E0-A94A-910B8C937EAD}" dt="2024-07-21T09:47:09.349" v="59" actId="478"/>
          <ac:picMkLst>
            <pc:docMk/>
            <pc:sldMk cId="0" sldId="256"/>
            <ac:picMk id="172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09:46:11.874" v="0" actId="47"/>
        <pc:sldMkLst>
          <pc:docMk/>
          <pc:sldMk cId="0" sldId="257"/>
        </pc:sldMkLst>
      </pc:sldChg>
      <pc:sldChg chg="addSp delSp modSp mod delAnim modAnim">
        <pc:chgData name="Ngô Thị Dịu" userId="9239adeb-dabb-42ee-b658-acdf993bd767" providerId="ADAL" clId="{67193AFB-2F5C-47E0-A94A-910B8C937EAD}" dt="2024-07-21T14:03:30.464" v="1082" actId="1076"/>
        <pc:sldMkLst>
          <pc:docMk/>
          <pc:sldMk cId="0" sldId="258"/>
        </pc:sldMkLst>
        <pc:spChg chg="add del mod">
          <ac:chgData name="Ngô Thị Dịu" userId="9239adeb-dabb-42ee-b658-acdf993bd767" providerId="ADAL" clId="{67193AFB-2F5C-47E0-A94A-910B8C937EAD}" dt="2024-07-21T09:48:07.516" v="102" actId="478"/>
          <ac:spMkLst>
            <pc:docMk/>
            <pc:sldMk cId="0" sldId="258"/>
            <ac:spMk id="3" creationId="{00A45574-5ABE-961F-CE0D-14BF4CEB5042}"/>
          </ac:spMkLst>
        </pc:spChg>
        <pc:spChg chg="add del mod">
          <ac:chgData name="Ngô Thị Dịu" userId="9239adeb-dabb-42ee-b658-acdf993bd767" providerId="ADAL" clId="{67193AFB-2F5C-47E0-A94A-910B8C937EAD}" dt="2024-07-21T14:03:22.378" v="1080" actId="478"/>
          <ac:spMkLst>
            <pc:docMk/>
            <pc:sldMk cId="0" sldId="258"/>
            <ac:spMk id="3" creationId="{C64923E1-3EDA-D414-90C1-F70164B9068A}"/>
          </ac:spMkLst>
        </pc:spChg>
        <pc:spChg chg="add del mod">
          <ac:chgData name="Ngô Thị Dịu" userId="9239adeb-dabb-42ee-b658-acdf993bd767" providerId="ADAL" clId="{67193AFB-2F5C-47E0-A94A-910B8C937EAD}" dt="2024-07-21T09:48:13.365" v="105" actId="478"/>
          <ac:spMkLst>
            <pc:docMk/>
            <pc:sldMk cId="0" sldId="258"/>
            <ac:spMk id="5" creationId="{82884A83-103B-50A7-E2F5-26F74D80C69C}"/>
          </ac:spMkLst>
        </pc:spChg>
        <pc:spChg chg="mod">
          <ac:chgData name="Ngô Thị Dịu" userId="9239adeb-dabb-42ee-b658-acdf993bd767" providerId="ADAL" clId="{67193AFB-2F5C-47E0-A94A-910B8C937EAD}" dt="2024-07-21T09:48:58.315" v="175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Ngô Thị Dịu" userId="9239adeb-dabb-42ee-b658-acdf993bd767" providerId="ADAL" clId="{67193AFB-2F5C-47E0-A94A-910B8C937EAD}" dt="2024-07-21T14:03:30.464" v="1082" actId="1076"/>
          <ac:spMkLst>
            <pc:docMk/>
            <pc:sldMk cId="0" sldId="258"/>
            <ac:spMk id="13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01.405" v="99" actId="478"/>
          <ac:spMkLst>
            <pc:docMk/>
            <pc:sldMk cId="0" sldId="258"/>
            <ac:spMk id="193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02.270" v="100" actId="478"/>
          <ac:spMkLst>
            <pc:docMk/>
            <pc:sldMk cId="0" sldId="258"/>
            <ac:spMk id="194" creationId="{00000000-0000-0000-0000-000000000000}"/>
          </ac:spMkLst>
        </pc:spChg>
        <pc:spChg chg="mod">
          <ac:chgData name="Ngô Thị Dịu" userId="9239adeb-dabb-42ee-b658-acdf993bd767" providerId="ADAL" clId="{67193AFB-2F5C-47E0-A94A-910B8C937EAD}" dt="2024-07-21T14:03:26.601" v="1081" actId="1076"/>
          <ac:spMkLst>
            <pc:docMk/>
            <pc:sldMk cId="0" sldId="258"/>
            <ac:spMk id="195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09.416" v="103" actId="478"/>
          <ac:spMkLst>
            <pc:docMk/>
            <pc:sldMk cId="0" sldId="258"/>
            <ac:spMk id="196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10.980" v="104" actId="478"/>
          <ac:spMkLst>
            <pc:docMk/>
            <pc:sldMk cId="0" sldId="258"/>
            <ac:spMk id="203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04.789" v="101" actId="478"/>
          <ac:spMkLst>
            <pc:docMk/>
            <pc:sldMk cId="0" sldId="258"/>
            <ac:spMk id="208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14:03:12.551" v="1078" actId="478"/>
          <ac:spMkLst>
            <pc:docMk/>
            <pc:sldMk cId="0" sldId="258"/>
            <ac:spMk id="209" creationId="{00000000-0000-0000-0000-000000000000}"/>
          </ac:spMkLst>
        </pc:spChg>
        <pc:picChg chg="mod">
          <ac:chgData name="Ngô Thị Dịu" userId="9239adeb-dabb-42ee-b658-acdf993bd767" providerId="ADAL" clId="{67193AFB-2F5C-47E0-A94A-910B8C937EAD}" dt="2024-07-21T09:49:02.338" v="176" actId="1076"/>
          <ac:picMkLst>
            <pc:docMk/>
            <pc:sldMk cId="0" sldId="258"/>
            <ac:picMk id="216" creationId="{00000000-0000-0000-0000-000000000000}"/>
          </ac:picMkLst>
        </pc:picChg>
      </pc:sldChg>
      <pc:sldChg chg="addSp delSp modSp del mod modAnim">
        <pc:chgData name="Ngô Thị Dịu" userId="9239adeb-dabb-42ee-b658-acdf993bd767" providerId="ADAL" clId="{67193AFB-2F5C-47E0-A94A-910B8C937EAD}" dt="2024-07-21T15:28:00.627" v="2797" actId="1076"/>
        <pc:sldMkLst>
          <pc:docMk/>
          <pc:sldMk cId="0" sldId="260"/>
        </pc:sldMkLst>
        <pc:spChg chg="add mod">
          <ac:chgData name="Ngô Thị Dịu" userId="9239adeb-dabb-42ee-b658-acdf993bd767" providerId="ADAL" clId="{67193AFB-2F5C-47E0-A94A-910B8C937EAD}" dt="2024-07-21T15:28:00.627" v="2797" actId="1076"/>
          <ac:spMkLst>
            <pc:docMk/>
            <pc:sldMk cId="0" sldId="260"/>
            <ac:spMk id="2" creationId="{9E3B5676-52A3-43D5-069B-C744C90EFD38}"/>
          </ac:spMkLst>
        </pc:spChg>
        <pc:spChg chg="mod">
          <ac:chgData name="Ngô Thị Dịu" userId="9239adeb-dabb-42ee-b658-acdf993bd767" providerId="ADAL" clId="{67193AFB-2F5C-47E0-A94A-910B8C937EAD}" dt="2024-07-21T15:27:59.210" v="2796" actId="1076"/>
          <ac:spMkLst>
            <pc:docMk/>
            <pc:sldMk cId="0" sldId="260"/>
            <ac:spMk id="232" creationId="{00000000-0000-0000-0000-000000000000}"/>
          </ac:spMkLst>
        </pc:spChg>
        <pc:picChg chg="del">
          <ac:chgData name="Ngô Thị Dịu" userId="9239adeb-dabb-42ee-b658-acdf993bd767" providerId="ADAL" clId="{67193AFB-2F5C-47E0-A94A-910B8C937EAD}" dt="2024-07-21T15:27:34.229" v="2791" actId="478"/>
          <ac:picMkLst>
            <pc:docMk/>
            <pc:sldMk cId="0" sldId="260"/>
            <ac:picMk id="235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09:51:28.400" v="322" actId="47"/>
        <pc:sldMkLst>
          <pc:docMk/>
          <pc:sldMk cId="0" sldId="261"/>
        </pc:sldMkLst>
      </pc:sldChg>
      <pc:sldChg chg="addSp delSp modSp del mod delAnim">
        <pc:chgData name="Ngô Thị Dịu" userId="9239adeb-dabb-42ee-b658-acdf993bd767" providerId="ADAL" clId="{67193AFB-2F5C-47E0-A94A-910B8C937EAD}" dt="2024-07-21T15:30:38.627" v="2803" actId="47"/>
        <pc:sldMkLst>
          <pc:docMk/>
          <pc:sldMk cId="0" sldId="262"/>
        </pc:sldMkLst>
        <pc:spChg chg="add del mod">
          <ac:chgData name="Ngô Thị Dịu" userId="9239adeb-dabb-42ee-b658-acdf993bd767" providerId="ADAL" clId="{67193AFB-2F5C-47E0-A94A-910B8C937EAD}" dt="2024-07-21T09:49:28.822" v="180" actId="478"/>
          <ac:spMkLst>
            <pc:docMk/>
            <pc:sldMk cId="0" sldId="262"/>
            <ac:spMk id="3" creationId="{87ECD2B5-6B71-1564-4940-F4D3B18B0CB4}"/>
          </ac:spMkLst>
        </pc:spChg>
        <pc:spChg chg="del">
          <ac:chgData name="Ngô Thị Dịu" userId="9239adeb-dabb-42ee-b658-acdf993bd767" providerId="ADAL" clId="{67193AFB-2F5C-47E0-A94A-910B8C937EAD}" dt="2024-07-21T09:49:27.384" v="179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9:30.015" v="181" actId="478"/>
          <ac:spMkLst>
            <pc:docMk/>
            <pc:sldMk cId="0" sldId="262"/>
            <ac:spMk id="12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9:33.777" v="184" actId="478"/>
          <ac:spMkLst>
            <pc:docMk/>
            <pc:sldMk cId="0" sldId="262"/>
            <ac:spMk id="13" creationId="{00000000-0000-0000-0000-000000000000}"/>
          </ac:spMkLst>
        </pc:spChg>
        <pc:spChg chg="mod">
          <ac:chgData name="Ngô Thị Dịu" userId="9239adeb-dabb-42ee-b658-acdf993bd767" providerId="ADAL" clId="{67193AFB-2F5C-47E0-A94A-910B8C937EAD}" dt="2024-07-21T09:51:04.797" v="321" actId="1076"/>
          <ac:spMkLst>
            <pc:docMk/>
            <pc:sldMk cId="0" sldId="262"/>
            <ac:spMk id="14" creationId="{00000000-0000-0000-0000-000000000000}"/>
          </ac:spMkLst>
        </pc:spChg>
        <pc:grpChg chg="del">
          <ac:chgData name="Ngô Thị Dịu" userId="9239adeb-dabb-42ee-b658-acdf993bd767" providerId="ADAL" clId="{67193AFB-2F5C-47E0-A94A-910B8C937EAD}" dt="2024-07-21T09:49:31.776" v="183" actId="478"/>
          <ac:grpSpMkLst>
            <pc:docMk/>
            <pc:sldMk cId="0" sldId="262"/>
            <ac:grpSpMk id="45" creationId="{00000000-0000-0000-0000-000000000000}"/>
          </ac:grpSpMkLst>
        </pc:grpChg>
        <pc:grpChg chg="del">
          <ac:chgData name="Ngô Thị Dịu" userId="9239adeb-dabb-42ee-b658-acdf993bd767" providerId="ADAL" clId="{67193AFB-2F5C-47E0-A94A-910B8C937EAD}" dt="2024-07-21T09:49:34.666" v="185" actId="478"/>
          <ac:grpSpMkLst>
            <pc:docMk/>
            <pc:sldMk cId="0" sldId="262"/>
            <ac:grpSpMk id="54" creationId="{00000000-0000-0000-0000-000000000000}"/>
          </ac:grpSpMkLst>
        </pc:grpChg>
        <pc:grpChg chg="del">
          <ac:chgData name="Ngô Thị Dịu" userId="9239adeb-dabb-42ee-b658-acdf993bd767" providerId="ADAL" clId="{67193AFB-2F5C-47E0-A94A-910B8C937EAD}" dt="2024-07-21T09:49:35.273" v="186" actId="478"/>
          <ac:grpSpMkLst>
            <pc:docMk/>
            <pc:sldMk cId="0" sldId="262"/>
            <ac:grpSpMk id="59" creationId="{00000000-0000-0000-0000-000000000000}"/>
          </ac:grpSpMkLst>
        </pc:grpChg>
        <pc:picChg chg="add mod">
          <ac:chgData name="Ngô Thị Dịu" userId="9239adeb-dabb-42ee-b658-acdf993bd767" providerId="ADAL" clId="{67193AFB-2F5C-47E0-A94A-910B8C937EAD}" dt="2024-07-21T09:50:28.938" v="200" actId="14100"/>
          <ac:picMkLst>
            <pc:docMk/>
            <pc:sldMk cId="0" sldId="262"/>
            <ac:picMk id="4" creationId="{6A93DCEF-7BB7-6FF1-C8A1-255F7376B6D0}"/>
          </ac:picMkLst>
        </pc:picChg>
        <pc:picChg chg="del">
          <ac:chgData name="Ngô Thị Dịu" userId="9239adeb-dabb-42ee-b658-acdf993bd767" providerId="ADAL" clId="{67193AFB-2F5C-47E0-A94A-910B8C937EAD}" dt="2024-07-21T09:49:36.099" v="187" actId="478"/>
          <ac:picMkLst>
            <pc:docMk/>
            <pc:sldMk cId="0" sldId="262"/>
            <ac:picMk id="15" creationId="{00000000-0000-0000-0000-000000000000}"/>
          </ac:picMkLst>
        </pc:picChg>
        <pc:picChg chg="del">
          <ac:chgData name="Ngô Thị Dịu" userId="9239adeb-dabb-42ee-b658-acdf993bd767" providerId="ADAL" clId="{67193AFB-2F5C-47E0-A94A-910B8C937EAD}" dt="2024-07-21T09:49:36.954" v="188" actId="478"/>
          <ac:picMkLst>
            <pc:docMk/>
            <pc:sldMk cId="0" sldId="262"/>
            <ac:picMk id="16" creationId="{00000000-0000-0000-0000-000000000000}"/>
          </ac:picMkLst>
        </pc:picChg>
        <pc:picChg chg="del">
          <ac:chgData name="Ngô Thị Dịu" userId="9239adeb-dabb-42ee-b658-acdf993bd767" providerId="ADAL" clId="{67193AFB-2F5C-47E0-A94A-910B8C937EAD}" dt="2024-07-21T09:49:30.863" v="182" actId="478"/>
          <ac:picMkLst>
            <pc:docMk/>
            <pc:sldMk cId="0" sldId="262"/>
            <ac:picMk id="17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09:51:31.207" v="323" actId="47"/>
        <pc:sldMkLst>
          <pc:docMk/>
          <pc:sldMk cId="0" sldId="263"/>
        </pc:sldMkLst>
      </pc:sldChg>
      <pc:sldChg chg="addSp delSp modSp del mod delAnim modAnim">
        <pc:chgData name="Ngô Thị Dịu" userId="9239adeb-dabb-42ee-b658-acdf993bd767" providerId="ADAL" clId="{67193AFB-2F5C-47E0-A94A-910B8C937EAD}" dt="2024-07-21T15:01:17.779" v="1498" actId="47"/>
        <pc:sldMkLst>
          <pc:docMk/>
          <pc:sldMk cId="0" sldId="264"/>
        </pc:sldMkLst>
        <pc:spChg chg="mod">
          <ac:chgData name="Ngô Thị Dịu" userId="9239adeb-dabb-42ee-b658-acdf993bd767" providerId="ADAL" clId="{67193AFB-2F5C-47E0-A94A-910B8C937EAD}" dt="2024-07-21T09:52:17.388" v="406" actId="207"/>
          <ac:spMkLst>
            <pc:docMk/>
            <pc:sldMk cId="0" sldId="264"/>
            <ac:spMk id="3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53:41.474" v="409" actId="478"/>
          <ac:spMkLst>
            <pc:docMk/>
            <pc:sldMk cId="0" sldId="264"/>
            <ac:spMk id="4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53:45.261" v="411" actId="478"/>
          <ac:spMkLst>
            <pc:docMk/>
            <pc:sldMk cId="0" sldId="264"/>
            <ac:spMk id="5" creationId="{00000000-0000-0000-0000-000000000000}"/>
          </ac:spMkLst>
        </pc:spChg>
        <pc:spChg chg="del mod">
          <ac:chgData name="Ngô Thị Dịu" userId="9239adeb-dabb-42ee-b658-acdf993bd767" providerId="ADAL" clId="{67193AFB-2F5C-47E0-A94A-910B8C937EAD}" dt="2024-07-21T09:57:06.617" v="663" actId="478"/>
          <ac:spMkLst>
            <pc:docMk/>
            <pc:sldMk cId="0" sldId="264"/>
            <ac:spMk id="7" creationId="{00000000-0000-0000-0000-000000000000}"/>
          </ac:spMkLst>
        </pc:spChg>
        <pc:spChg chg="del mod">
          <ac:chgData name="Ngô Thị Dịu" userId="9239adeb-dabb-42ee-b658-acdf993bd767" providerId="ADAL" clId="{67193AFB-2F5C-47E0-A94A-910B8C937EAD}" dt="2024-07-21T14:26:44.612" v="1397" actId="478"/>
          <ac:spMkLst>
            <pc:docMk/>
            <pc:sldMk cId="0" sldId="264"/>
            <ac:spMk id="8" creationId="{00000000-0000-0000-0000-000000000000}"/>
          </ac:spMkLst>
        </pc:spChg>
        <pc:picChg chg="add del mod modCrop">
          <ac:chgData name="Ngô Thị Dịu" userId="9239adeb-dabb-42ee-b658-acdf993bd767" providerId="ADAL" clId="{67193AFB-2F5C-47E0-A94A-910B8C937EAD}" dt="2024-07-21T14:26:47.246" v="1401" actId="478"/>
          <ac:picMkLst>
            <pc:docMk/>
            <pc:sldMk cId="0" sldId="264"/>
            <ac:picMk id="2" creationId="{4F396503-F10D-6769-EBD4-5591C63953C4}"/>
          </ac:picMkLst>
        </pc:picChg>
        <pc:picChg chg="add mod">
          <ac:chgData name="Ngô Thị Dịu" userId="9239adeb-dabb-42ee-b658-acdf993bd767" providerId="ADAL" clId="{67193AFB-2F5C-47E0-A94A-910B8C937EAD}" dt="2024-07-21T14:27:07.931" v="1404" actId="1076"/>
          <ac:picMkLst>
            <pc:docMk/>
            <pc:sldMk cId="0" sldId="264"/>
            <ac:picMk id="4" creationId="{6D731B63-D8BD-1505-D729-86BF63825B5D}"/>
          </ac:picMkLst>
        </pc:picChg>
        <pc:picChg chg="del">
          <ac:chgData name="Ngô Thị Dịu" userId="9239adeb-dabb-42ee-b658-acdf993bd767" providerId="ADAL" clId="{67193AFB-2F5C-47E0-A94A-910B8C937EAD}" dt="2024-07-21T09:53:38.361" v="408" actId="478"/>
          <ac:picMkLst>
            <pc:docMk/>
            <pc:sldMk cId="0" sldId="264"/>
            <ac:picMk id="6" creationId="{00000000-0000-0000-0000-000000000000}"/>
          </ac:picMkLst>
        </pc:picChg>
        <pc:picChg chg="del">
          <ac:chgData name="Ngô Thị Dịu" userId="9239adeb-dabb-42ee-b658-acdf993bd767" providerId="ADAL" clId="{67193AFB-2F5C-47E0-A94A-910B8C937EAD}" dt="2024-07-21T09:53:42.861" v="410" actId="478"/>
          <ac:picMkLst>
            <pc:docMk/>
            <pc:sldMk cId="0" sldId="264"/>
            <ac:picMk id="9" creationId="{00000000-0000-0000-0000-000000000000}"/>
          </ac:picMkLst>
        </pc:picChg>
        <pc:picChg chg="add del mod">
          <ac:chgData name="Ngô Thị Dịu" userId="9239adeb-dabb-42ee-b658-acdf993bd767" providerId="ADAL" clId="{67193AFB-2F5C-47E0-A94A-910B8C937EAD}" dt="2024-07-21T14:27:02.230" v="1402" actId="478"/>
          <ac:picMkLst>
            <pc:docMk/>
            <pc:sldMk cId="0" sldId="264"/>
            <ac:picMk id="10" creationId="{C07644EA-72C6-7494-BDB0-F80DC68A5258}"/>
          </ac:picMkLst>
        </pc:picChg>
        <pc:picChg chg="add mod">
          <ac:chgData name="Ngô Thị Dịu" userId="9239adeb-dabb-42ee-b658-acdf993bd767" providerId="ADAL" clId="{67193AFB-2F5C-47E0-A94A-910B8C937EAD}" dt="2024-07-21T09:58:36.475" v="677" actId="1076"/>
          <ac:picMkLst>
            <pc:docMk/>
            <pc:sldMk cId="0" sldId="264"/>
            <ac:picMk id="11" creationId="{5FF086A7-DB5E-97BB-9C9F-44F249BADE28}"/>
          </ac:picMkLst>
        </pc:picChg>
        <pc:picChg chg="add del mod modCrop">
          <ac:chgData name="Ngô Thị Dịu" userId="9239adeb-dabb-42ee-b658-acdf993bd767" providerId="ADAL" clId="{67193AFB-2F5C-47E0-A94A-910B8C937EAD}" dt="2024-07-21T14:26:45.711" v="1398" actId="478"/>
          <ac:picMkLst>
            <pc:docMk/>
            <pc:sldMk cId="0" sldId="264"/>
            <ac:picMk id="12" creationId="{D30DE216-DE34-D087-C256-A864E5A64107}"/>
          </ac:picMkLst>
        </pc:picChg>
        <pc:picChg chg="add del mod modCrop">
          <ac:chgData name="Ngô Thị Dịu" userId="9239adeb-dabb-42ee-b658-acdf993bd767" providerId="ADAL" clId="{67193AFB-2F5C-47E0-A94A-910B8C937EAD}" dt="2024-07-21T14:26:46.245" v="1399" actId="478"/>
          <ac:picMkLst>
            <pc:docMk/>
            <pc:sldMk cId="0" sldId="264"/>
            <ac:picMk id="13" creationId="{700652AC-343D-6D1F-8BDB-4FD976A5A843}"/>
          </ac:picMkLst>
        </pc:picChg>
        <pc:picChg chg="add del mod modCrop">
          <ac:chgData name="Ngô Thị Dịu" userId="9239adeb-dabb-42ee-b658-acdf993bd767" providerId="ADAL" clId="{67193AFB-2F5C-47E0-A94A-910B8C937EAD}" dt="2024-07-21T14:26:46.677" v="1400" actId="478"/>
          <ac:picMkLst>
            <pc:docMk/>
            <pc:sldMk cId="0" sldId="264"/>
            <ac:picMk id="14" creationId="{3FA88AA1-B452-34E6-E0EB-B2CE262E479F}"/>
          </ac:picMkLst>
        </pc:picChg>
      </pc:sldChg>
      <pc:sldChg chg="del">
        <pc:chgData name="Ngô Thị Dịu" userId="9239adeb-dabb-42ee-b658-acdf993bd767" providerId="ADAL" clId="{67193AFB-2F5C-47E0-A94A-910B8C937EAD}" dt="2024-07-21T13:31:33.440" v="787" actId="47"/>
        <pc:sldMkLst>
          <pc:docMk/>
          <pc:sldMk cId="0" sldId="265"/>
        </pc:sldMkLst>
      </pc:sldChg>
      <pc:sldChg chg="del">
        <pc:chgData name="Ngô Thị Dịu" userId="9239adeb-dabb-42ee-b658-acdf993bd767" providerId="ADAL" clId="{67193AFB-2F5C-47E0-A94A-910B8C937EAD}" dt="2024-07-21T13:46:31.043" v="987" actId="47"/>
        <pc:sldMkLst>
          <pc:docMk/>
          <pc:sldMk cId="0" sldId="267"/>
        </pc:sldMkLst>
      </pc:sldChg>
      <pc:sldChg chg="addSp delSp modSp del mod delAnim modAnim">
        <pc:chgData name="Ngô Thị Dịu" userId="9239adeb-dabb-42ee-b658-acdf993bd767" providerId="ADAL" clId="{67193AFB-2F5C-47E0-A94A-910B8C937EAD}" dt="2024-07-21T15:25:32.563" v="2497" actId="47"/>
        <pc:sldMkLst>
          <pc:docMk/>
          <pc:sldMk cId="0" sldId="268"/>
        </pc:sldMkLst>
        <pc:spChg chg="add del mod">
          <ac:chgData name="Ngô Thị Dịu" userId="9239adeb-dabb-42ee-b658-acdf993bd767" providerId="ADAL" clId="{67193AFB-2F5C-47E0-A94A-910B8C937EAD}" dt="2024-07-21T13:57:58.716" v="1037" actId="478"/>
          <ac:spMkLst>
            <pc:docMk/>
            <pc:sldMk cId="0" sldId="268"/>
            <ac:spMk id="2" creationId="{C4230929-3DAE-718C-5EEC-DDE06802B282}"/>
          </ac:spMkLst>
        </pc:spChg>
        <pc:spChg chg="add del mod">
          <ac:chgData name="Ngô Thị Dịu" userId="9239adeb-dabb-42ee-b658-acdf993bd767" providerId="ADAL" clId="{67193AFB-2F5C-47E0-A94A-910B8C937EAD}" dt="2024-07-21T13:39:09.983" v="935" actId="478"/>
          <ac:spMkLst>
            <pc:docMk/>
            <pc:sldMk cId="0" sldId="268"/>
            <ac:spMk id="4" creationId="{1F560A09-334C-3DC6-A176-28B95E9AB17E}"/>
          </ac:spMkLst>
        </pc:spChg>
        <pc:spChg chg="add del mod">
          <ac:chgData name="Ngô Thị Dịu" userId="9239adeb-dabb-42ee-b658-acdf993bd767" providerId="ADAL" clId="{67193AFB-2F5C-47E0-A94A-910B8C937EAD}" dt="2024-07-21T13:39:12.416" v="936" actId="478"/>
          <ac:spMkLst>
            <pc:docMk/>
            <pc:sldMk cId="0" sldId="268"/>
            <ac:spMk id="5" creationId="{55A6CE25-3100-7DD3-C709-631055C96446}"/>
          </ac:spMkLst>
        </pc:spChg>
        <pc:spChg chg="add mod">
          <ac:chgData name="Ngô Thị Dịu" userId="9239adeb-dabb-42ee-b658-acdf993bd767" providerId="ADAL" clId="{67193AFB-2F5C-47E0-A94A-910B8C937EAD}" dt="2024-07-21T13:41:36.262" v="964" actId="1076"/>
          <ac:spMkLst>
            <pc:docMk/>
            <pc:sldMk cId="0" sldId="268"/>
            <ac:spMk id="6" creationId="{44AB3BDE-C02F-0181-DE9F-5CBEF67AF9BD}"/>
          </ac:spMkLst>
        </pc:spChg>
        <pc:spChg chg="add del mod">
          <ac:chgData name="Ngô Thị Dịu" userId="9239adeb-dabb-42ee-b658-acdf993bd767" providerId="ADAL" clId="{67193AFB-2F5C-47E0-A94A-910B8C937EAD}" dt="2024-07-21T13:41:11.634" v="952" actId="478"/>
          <ac:spMkLst>
            <pc:docMk/>
            <pc:sldMk cId="0" sldId="268"/>
            <ac:spMk id="7" creationId="{20468461-1090-EDFE-8DB6-41C00572B31C}"/>
          </ac:spMkLst>
        </pc:spChg>
        <pc:spChg chg="mod">
          <ac:chgData name="Ngô Thị Dịu" userId="9239adeb-dabb-42ee-b658-acdf993bd767" providerId="ADAL" clId="{67193AFB-2F5C-47E0-A94A-910B8C937EAD}" dt="2024-07-21T13:36:36.798" v="919" actId="1076"/>
          <ac:spMkLst>
            <pc:docMk/>
            <pc:sldMk cId="0" sldId="268"/>
            <ac:spMk id="8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13:34:55.682" v="798" actId="478"/>
          <ac:spMkLst>
            <pc:docMk/>
            <pc:sldMk cId="0" sldId="268"/>
            <ac:spMk id="9" creationId="{00000000-0000-0000-0000-000000000000}"/>
          </ac:spMkLst>
        </pc:spChg>
        <pc:graphicFrameChg chg="del modGraphic">
          <ac:chgData name="Ngô Thị Dịu" userId="9239adeb-dabb-42ee-b658-acdf993bd767" providerId="ADAL" clId="{67193AFB-2F5C-47E0-A94A-910B8C937EAD}" dt="2024-07-21T13:34:59.644" v="801" actId="478"/>
          <ac:graphicFrameMkLst>
            <pc:docMk/>
            <pc:sldMk cId="0" sldId="268"/>
            <ac:graphicFrameMk id="10" creationId="{00000000-0000-0000-0000-000000000000}"/>
          </ac:graphicFrameMkLst>
        </pc:graphicFrameChg>
        <pc:picChg chg="add mod">
          <ac:chgData name="Ngô Thị Dịu" userId="9239adeb-dabb-42ee-b658-acdf993bd767" providerId="ADAL" clId="{67193AFB-2F5C-47E0-A94A-910B8C937EAD}" dt="2024-07-21T13:42:04.702" v="975" actId="1076"/>
          <ac:picMkLst>
            <pc:docMk/>
            <pc:sldMk cId="0" sldId="268"/>
            <ac:picMk id="3" creationId="{9D31947E-42F2-E266-F702-994C132EEE46}"/>
          </ac:picMkLst>
        </pc:picChg>
        <pc:picChg chg="add mod modCrop">
          <ac:chgData name="Ngô Thị Dịu" userId="9239adeb-dabb-42ee-b658-acdf993bd767" providerId="ADAL" clId="{67193AFB-2F5C-47E0-A94A-910B8C937EAD}" dt="2024-07-21T13:58:54.151" v="1052" actId="14100"/>
          <ac:picMkLst>
            <pc:docMk/>
            <pc:sldMk cId="0" sldId="268"/>
            <ac:picMk id="13" creationId="{437C0377-A510-AE3F-B556-C8DE46085E84}"/>
          </ac:picMkLst>
        </pc:picChg>
        <pc:picChg chg="del">
          <ac:chgData name="Ngô Thị Dịu" userId="9239adeb-dabb-42ee-b658-acdf993bd767" providerId="ADAL" clId="{67193AFB-2F5C-47E0-A94A-910B8C937EAD}" dt="2024-07-21T13:34:57.699" v="800" actId="478"/>
          <ac:picMkLst>
            <pc:docMk/>
            <pc:sldMk cId="0" sldId="268"/>
            <ac:picMk id="481" creationId="{00000000-0000-0000-0000-000000000000}"/>
          </ac:picMkLst>
        </pc:picChg>
        <pc:cxnChg chg="del">
          <ac:chgData name="Ngô Thị Dịu" userId="9239adeb-dabb-42ee-b658-acdf993bd767" providerId="ADAL" clId="{67193AFB-2F5C-47E0-A94A-910B8C937EAD}" dt="2024-07-21T13:35:00.855" v="802" actId="478"/>
          <ac:cxnSpMkLst>
            <pc:docMk/>
            <pc:sldMk cId="0" sldId="268"/>
            <ac:cxnSpMk id="12" creationId="{00000000-0000-0000-0000-000000000000}"/>
          </ac:cxnSpMkLst>
        </pc:cxnChg>
        <pc:cxnChg chg="del">
          <ac:chgData name="Ngô Thị Dịu" userId="9239adeb-dabb-42ee-b658-acdf993bd767" providerId="ADAL" clId="{67193AFB-2F5C-47E0-A94A-910B8C937EAD}" dt="2024-07-21T13:35:01.498" v="803" actId="478"/>
          <ac:cxnSpMkLst>
            <pc:docMk/>
            <pc:sldMk cId="0" sldId="268"/>
            <ac:cxnSpMk id="23" creationId="{00000000-0000-0000-0000-000000000000}"/>
          </ac:cxnSpMkLst>
        </pc:cxnChg>
      </pc:sldChg>
      <pc:sldChg chg="del">
        <pc:chgData name="Ngô Thị Dịu" userId="9239adeb-dabb-42ee-b658-acdf993bd767" providerId="ADAL" clId="{67193AFB-2F5C-47E0-A94A-910B8C937EAD}" dt="2024-07-21T13:32:10.842" v="796" actId="47"/>
        <pc:sldMkLst>
          <pc:docMk/>
          <pc:sldMk cId="0" sldId="270"/>
        </pc:sldMkLst>
      </pc:sldChg>
      <pc:sldChg chg="del">
        <pc:chgData name="Ngô Thị Dịu" userId="9239adeb-dabb-42ee-b658-acdf993bd767" providerId="ADAL" clId="{67193AFB-2F5C-47E0-A94A-910B8C937EAD}" dt="2024-07-21T09:51:45.983" v="325" actId="47"/>
        <pc:sldMkLst>
          <pc:docMk/>
          <pc:sldMk cId="0" sldId="273"/>
        </pc:sldMkLst>
      </pc:sldChg>
      <pc:sldChg chg="addSp delSp modSp mod delAnim modAnim">
        <pc:chgData name="Ngô Thị Dịu" userId="9239adeb-dabb-42ee-b658-acdf993bd767" providerId="ADAL" clId="{67193AFB-2F5C-47E0-A94A-910B8C937EAD}" dt="2024-07-21T15:41:33.970" v="2881" actId="1076"/>
        <pc:sldMkLst>
          <pc:docMk/>
          <pc:sldMk cId="0" sldId="274"/>
        </pc:sldMkLst>
        <pc:spChg chg="add del mod">
          <ac:chgData name="Ngô Thị Dịu" userId="9239adeb-dabb-42ee-b658-acdf993bd767" providerId="ADAL" clId="{67193AFB-2F5C-47E0-A94A-910B8C937EAD}" dt="2024-07-21T15:15:41.093" v="2303" actId="478"/>
          <ac:spMkLst>
            <pc:docMk/>
            <pc:sldMk cId="0" sldId="274"/>
            <ac:spMk id="4" creationId="{11A0B730-5216-967E-F8DE-1ECED2E05E7C}"/>
          </ac:spMkLst>
        </pc:spChg>
        <pc:spChg chg="add mod">
          <ac:chgData name="Ngô Thị Dịu" userId="9239adeb-dabb-42ee-b658-acdf993bd767" providerId="ADAL" clId="{67193AFB-2F5C-47E0-A94A-910B8C937EAD}" dt="2024-07-21T15:23:34.402" v="2464" actId="1076"/>
          <ac:spMkLst>
            <pc:docMk/>
            <pc:sldMk cId="0" sldId="274"/>
            <ac:spMk id="6" creationId="{77F8E143-4562-A4D2-60CD-1EA151DF308F}"/>
          </ac:spMkLst>
        </pc:spChg>
        <pc:spChg chg="mod">
          <ac:chgData name="Ngô Thị Dịu" userId="9239adeb-dabb-42ee-b658-acdf993bd767" providerId="ADAL" clId="{67193AFB-2F5C-47E0-A94A-910B8C937EAD}" dt="2024-07-21T15:24:17.426" v="2485" actId="1076"/>
          <ac:spMkLst>
            <pc:docMk/>
            <pc:sldMk cId="0" sldId="274"/>
            <ac:spMk id="7" creationId="{00000000-0000-0000-0000-000000000000}"/>
          </ac:spMkLst>
        </pc:spChg>
        <pc:spChg chg="add mod">
          <ac:chgData name="Ngô Thị Dịu" userId="9239adeb-dabb-42ee-b658-acdf993bd767" providerId="ADAL" clId="{67193AFB-2F5C-47E0-A94A-910B8C937EAD}" dt="2024-07-21T15:24:27.900" v="2491" actId="1037"/>
          <ac:spMkLst>
            <pc:docMk/>
            <pc:sldMk cId="0" sldId="274"/>
            <ac:spMk id="8" creationId="{D91ADF12-9B19-1C2B-3A43-20EE79DAAB5F}"/>
          </ac:spMkLst>
        </pc:spChg>
        <pc:spChg chg="del">
          <ac:chgData name="Ngô Thị Dịu" userId="9239adeb-dabb-42ee-b658-acdf993bd767" providerId="ADAL" clId="{67193AFB-2F5C-47E0-A94A-910B8C937EAD}" dt="2024-07-21T14:27:19.747" v="1405" actId="478"/>
          <ac:spMkLst>
            <pc:docMk/>
            <pc:sldMk cId="0" sldId="274"/>
            <ac:spMk id="11" creationId="{00000000-0000-0000-0000-000000000000}"/>
          </ac:spMkLst>
        </pc:spChg>
        <pc:spChg chg="add mod">
          <ac:chgData name="Ngô Thị Dịu" userId="9239adeb-dabb-42ee-b658-acdf993bd767" providerId="ADAL" clId="{67193AFB-2F5C-47E0-A94A-910B8C937EAD}" dt="2024-07-21T15:24:30.845" v="2494" actId="1038"/>
          <ac:spMkLst>
            <pc:docMk/>
            <pc:sldMk cId="0" sldId="274"/>
            <ac:spMk id="12" creationId="{67C10BB3-1B0D-D1ED-AF0F-8B22F5545CAB}"/>
          </ac:spMkLst>
        </pc:spChg>
        <pc:spChg chg="add mod">
          <ac:chgData name="Ngô Thị Dịu" userId="9239adeb-dabb-42ee-b658-acdf993bd767" providerId="ADAL" clId="{67193AFB-2F5C-47E0-A94A-910B8C937EAD}" dt="2024-07-21T15:23:13.298" v="2461" actId="1076"/>
          <ac:spMkLst>
            <pc:docMk/>
            <pc:sldMk cId="0" sldId="274"/>
            <ac:spMk id="13" creationId="{FC974031-5A1D-6926-4435-0349509A7FC1}"/>
          </ac:spMkLst>
        </pc:spChg>
        <pc:spChg chg="add del mod">
          <ac:chgData name="Ngô Thị Dịu" userId="9239adeb-dabb-42ee-b658-acdf993bd767" providerId="ADAL" clId="{67193AFB-2F5C-47E0-A94A-910B8C937EAD}" dt="2024-07-21T15:22:55.325" v="2458" actId="478"/>
          <ac:spMkLst>
            <pc:docMk/>
            <pc:sldMk cId="0" sldId="274"/>
            <ac:spMk id="14" creationId="{4C38896F-AADA-1F8D-A812-D032AA063AAF}"/>
          </ac:spMkLst>
        </pc:spChg>
        <pc:spChg chg="add del mod">
          <ac:chgData name="Ngô Thị Dịu" userId="9239adeb-dabb-42ee-b658-acdf993bd767" providerId="ADAL" clId="{67193AFB-2F5C-47E0-A94A-910B8C937EAD}" dt="2024-07-21T15:22:53.749" v="2457" actId="478"/>
          <ac:spMkLst>
            <pc:docMk/>
            <pc:sldMk cId="0" sldId="274"/>
            <ac:spMk id="15" creationId="{9AE99439-3230-4A23-C985-A3CC9D95C909}"/>
          </ac:spMkLst>
        </pc:spChg>
        <pc:picChg chg="add mod modCrop">
          <ac:chgData name="Ngô Thị Dịu" userId="9239adeb-dabb-42ee-b658-acdf993bd767" providerId="ADAL" clId="{67193AFB-2F5C-47E0-A94A-910B8C937EAD}" dt="2024-07-21T15:24:22.322" v="2486" actId="14100"/>
          <ac:picMkLst>
            <pc:docMk/>
            <pc:sldMk cId="0" sldId="274"/>
            <ac:picMk id="2" creationId="{B06F3AAF-0C21-090B-BECE-5BA9C4834FF9}"/>
          </ac:picMkLst>
        </pc:picChg>
        <pc:picChg chg="del">
          <ac:chgData name="Ngô Thị Dịu" userId="9239adeb-dabb-42ee-b658-acdf993bd767" providerId="ADAL" clId="{67193AFB-2F5C-47E0-A94A-910B8C937EAD}" dt="2024-07-21T14:27:20.438" v="1406" actId="478"/>
          <ac:picMkLst>
            <pc:docMk/>
            <pc:sldMk cId="0" sldId="274"/>
            <ac:picMk id="9" creationId="{00000000-0000-0000-0000-000000000000}"/>
          </ac:picMkLst>
        </pc:picChg>
        <pc:picChg chg="del mod">
          <ac:chgData name="Ngô Thị Dịu" userId="9239adeb-dabb-42ee-b658-acdf993bd767" providerId="ADAL" clId="{67193AFB-2F5C-47E0-A94A-910B8C937EAD}" dt="2024-07-21T15:16:27.223" v="2362" actId="478"/>
          <ac:picMkLst>
            <pc:docMk/>
            <pc:sldMk cId="0" sldId="274"/>
            <ac:picMk id="10" creationId="{00000000-0000-0000-0000-000000000000}"/>
          </ac:picMkLst>
        </pc:picChg>
        <pc:picChg chg="add mod">
          <ac:chgData name="Ngô Thị Dịu" userId="9239adeb-dabb-42ee-b658-acdf993bd767" providerId="ADAL" clId="{67193AFB-2F5C-47E0-A94A-910B8C937EAD}" dt="2024-07-21T15:41:33.970" v="2881" actId="1076"/>
          <ac:picMkLst>
            <pc:docMk/>
            <pc:sldMk cId="0" sldId="274"/>
            <ac:picMk id="16" creationId="{5232AF68-65F0-B4CB-F19C-455636708942}"/>
          </ac:picMkLst>
        </pc:picChg>
      </pc:sldChg>
      <pc:sldChg chg="delSp modSp del mod delAnim">
        <pc:chgData name="Ngô Thị Dịu" userId="9239adeb-dabb-42ee-b658-acdf993bd767" providerId="ADAL" clId="{67193AFB-2F5C-47E0-A94A-910B8C937EAD}" dt="2024-07-21T15:30:08.092" v="2799" actId="47"/>
        <pc:sldMkLst>
          <pc:docMk/>
          <pc:sldMk cId="0" sldId="275"/>
        </pc:sldMkLst>
        <pc:spChg chg="mod">
          <ac:chgData name="Ngô Thị Dịu" userId="9239adeb-dabb-42ee-b658-acdf993bd767" providerId="ADAL" clId="{67193AFB-2F5C-47E0-A94A-910B8C937EAD}" dt="2024-07-21T13:43:59.716" v="984" actId="14100"/>
          <ac:spMkLst>
            <pc:docMk/>
            <pc:sldMk cId="0" sldId="275"/>
            <ac:spMk id="5" creationId="{00000000-0000-0000-0000-000000000000}"/>
          </ac:spMkLst>
        </pc:spChg>
        <pc:picChg chg="del">
          <ac:chgData name="Ngô Thị Dịu" userId="9239adeb-dabb-42ee-b658-acdf993bd767" providerId="ADAL" clId="{67193AFB-2F5C-47E0-A94A-910B8C937EAD}" dt="2024-07-21T13:43:46.727" v="978" actId="478"/>
          <ac:picMkLst>
            <pc:docMk/>
            <pc:sldMk cId="0" sldId="275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67193AFB-2F5C-47E0-A94A-910B8C937EAD}" dt="2024-07-21T13:44:11.222" v="986" actId="14100"/>
          <ac:picMkLst>
            <pc:docMk/>
            <pc:sldMk cId="0" sldId="275"/>
            <ac:picMk id="591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09:53:34.415" v="407" actId="47"/>
        <pc:sldMkLst>
          <pc:docMk/>
          <pc:sldMk cId="0" sldId="276"/>
        </pc:sldMkLst>
      </pc:sldChg>
      <pc:sldChg chg="del">
        <pc:chgData name="Ngô Thị Dịu" userId="9239adeb-dabb-42ee-b658-acdf993bd767" providerId="ADAL" clId="{67193AFB-2F5C-47E0-A94A-910B8C937EAD}" dt="2024-07-21T13:31:40.026" v="789" actId="47"/>
        <pc:sldMkLst>
          <pc:docMk/>
          <pc:sldMk cId="0" sldId="281"/>
        </pc:sldMkLst>
      </pc:sldChg>
      <pc:sldChg chg="addSp delSp modSp del mod modNotes">
        <pc:chgData name="Ngô Thị Dịu" userId="9239adeb-dabb-42ee-b658-acdf993bd767" providerId="ADAL" clId="{67193AFB-2F5C-47E0-A94A-910B8C937EAD}" dt="2024-07-21T15:28:07.151" v="2798" actId="47"/>
        <pc:sldMkLst>
          <pc:docMk/>
          <pc:sldMk cId="4190061760" sldId="283"/>
        </pc:sldMkLst>
        <pc:spChg chg="del">
          <ac:chgData name="Ngô Thị Dịu" userId="9239adeb-dabb-42ee-b658-acdf993bd767" providerId="ADAL" clId="{67193AFB-2F5C-47E0-A94A-910B8C937EAD}" dt="2024-07-21T13:47:48.328" v="992" actId="478"/>
          <ac:spMkLst>
            <pc:docMk/>
            <pc:sldMk cId="4190061760" sldId="283"/>
            <ac:spMk id="2" creationId="{7F3BE189-CA82-E5D0-A4DF-6D0EAB7F33FA}"/>
          </ac:spMkLst>
        </pc:spChg>
        <pc:spChg chg="del">
          <ac:chgData name="Ngô Thị Dịu" userId="9239adeb-dabb-42ee-b658-acdf993bd767" providerId="ADAL" clId="{67193AFB-2F5C-47E0-A94A-910B8C937EAD}" dt="2024-07-21T13:47:49.758" v="993" actId="478"/>
          <ac:spMkLst>
            <pc:docMk/>
            <pc:sldMk cId="4190061760" sldId="283"/>
            <ac:spMk id="7" creationId="{70C20E6A-21E3-9FB5-1709-946C2ECCA59A}"/>
          </ac:spMkLst>
        </pc:spChg>
        <pc:spChg chg="mod">
          <ac:chgData name="Ngô Thị Dịu" userId="9239adeb-dabb-42ee-b658-acdf993bd767" providerId="ADAL" clId="{67193AFB-2F5C-47E0-A94A-910B8C937EAD}" dt="2024-07-21T13:53:18.057" v="1020" actId="1076"/>
          <ac:spMkLst>
            <pc:docMk/>
            <pc:sldMk cId="4190061760" sldId="283"/>
            <ac:spMk id="8" creationId="{08951543-9492-5318-A78E-B5F7881917FF}"/>
          </ac:spMkLst>
        </pc:spChg>
        <pc:spChg chg="del">
          <ac:chgData name="Ngô Thị Dịu" userId="9239adeb-dabb-42ee-b658-acdf993bd767" providerId="ADAL" clId="{67193AFB-2F5C-47E0-A94A-910B8C937EAD}" dt="2024-07-21T13:47:30.555" v="989" actId="478"/>
          <ac:spMkLst>
            <pc:docMk/>
            <pc:sldMk cId="4190061760" sldId="283"/>
            <ac:spMk id="9" creationId="{D40F7701-30FB-AF88-BA4D-415E04C6E26A}"/>
          </ac:spMkLst>
        </pc:spChg>
        <pc:spChg chg="mod">
          <ac:chgData name="Ngô Thị Dịu" userId="9239adeb-dabb-42ee-b658-acdf993bd767" providerId="ADAL" clId="{67193AFB-2F5C-47E0-A94A-910B8C937EAD}" dt="2024-07-21T13:53:30.774" v="1025" actId="1076"/>
          <ac:spMkLst>
            <pc:docMk/>
            <pc:sldMk cId="4190061760" sldId="283"/>
            <ac:spMk id="10" creationId="{BF0B91C7-71B7-2267-7990-AF01F6033432}"/>
          </ac:spMkLst>
        </pc:spChg>
        <pc:graphicFrameChg chg="add mod modGraphic">
          <ac:chgData name="Ngô Thị Dịu" userId="9239adeb-dabb-42ee-b658-acdf993bd767" providerId="ADAL" clId="{67193AFB-2F5C-47E0-A94A-910B8C937EAD}" dt="2024-07-21T13:54:48.862" v="1033" actId="1076"/>
          <ac:graphicFrameMkLst>
            <pc:docMk/>
            <pc:sldMk cId="4190061760" sldId="283"/>
            <ac:graphicFrameMk id="3" creationId="{007F0320-1C88-C4AA-B112-D0EFC080713A}"/>
          </ac:graphicFrameMkLst>
        </pc:graphicFrameChg>
      </pc:sldChg>
      <pc:sldChg chg="del">
        <pc:chgData name="Ngô Thị Dịu" userId="9239adeb-dabb-42ee-b658-acdf993bd767" providerId="ADAL" clId="{67193AFB-2F5C-47E0-A94A-910B8C937EAD}" dt="2024-07-21T13:53:54.205" v="1026" actId="47"/>
        <pc:sldMkLst>
          <pc:docMk/>
          <pc:sldMk cId="489115007" sldId="284"/>
        </pc:sldMkLst>
      </pc:sldChg>
      <pc:sldChg chg="addSp delSp modSp del mod">
        <pc:chgData name="Ngô Thị Dịu" userId="9239adeb-dabb-42ee-b658-acdf993bd767" providerId="ADAL" clId="{67193AFB-2F5C-47E0-A94A-910B8C937EAD}" dt="2024-07-21T14:00:24.688" v="1065" actId="47"/>
        <pc:sldMkLst>
          <pc:docMk/>
          <pc:sldMk cId="2368324980" sldId="284"/>
        </pc:sldMkLst>
        <pc:spChg chg="del">
          <ac:chgData name="Ngô Thị Dịu" userId="9239adeb-dabb-42ee-b658-acdf993bd767" providerId="ADAL" clId="{67193AFB-2F5C-47E0-A94A-910B8C937EAD}" dt="2024-07-21T13:56:42.880" v="1035" actId="478"/>
          <ac:spMkLst>
            <pc:docMk/>
            <pc:sldMk cId="2368324980" sldId="284"/>
            <ac:spMk id="8" creationId="{08951543-9492-5318-A78E-B5F7881917FF}"/>
          </ac:spMkLst>
        </pc:spChg>
        <pc:spChg chg="del">
          <ac:chgData name="Ngô Thị Dịu" userId="9239adeb-dabb-42ee-b658-acdf993bd767" providerId="ADAL" clId="{67193AFB-2F5C-47E0-A94A-910B8C937EAD}" dt="2024-07-21T13:56:43.798" v="1036" actId="478"/>
          <ac:spMkLst>
            <pc:docMk/>
            <pc:sldMk cId="2368324980" sldId="284"/>
            <ac:spMk id="10" creationId="{BF0B91C7-71B7-2267-7990-AF01F6033432}"/>
          </ac:spMkLst>
        </pc:spChg>
        <pc:graphicFrameChg chg="del">
          <ac:chgData name="Ngô Thị Dịu" userId="9239adeb-dabb-42ee-b658-acdf993bd767" providerId="ADAL" clId="{67193AFB-2F5C-47E0-A94A-910B8C937EAD}" dt="2024-07-21T13:56:42.045" v="1034" actId="478"/>
          <ac:graphicFrameMkLst>
            <pc:docMk/>
            <pc:sldMk cId="2368324980" sldId="284"/>
            <ac:graphicFrameMk id="3" creationId="{007F0320-1C88-C4AA-B112-D0EFC080713A}"/>
          </ac:graphicFrameMkLst>
        </pc:graphicFrameChg>
        <pc:picChg chg="add mod">
          <ac:chgData name="Ngô Thị Dịu" userId="9239adeb-dabb-42ee-b658-acdf993bd767" providerId="ADAL" clId="{67193AFB-2F5C-47E0-A94A-910B8C937EAD}" dt="2024-07-21T13:59:37.911" v="1064" actId="1076"/>
          <ac:picMkLst>
            <pc:docMk/>
            <pc:sldMk cId="2368324980" sldId="284"/>
            <ac:picMk id="4" creationId="{7B274B65-A11C-6253-4BF6-D76A2ACA2575}"/>
          </ac:picMkLst>
        </pc:picChg>
      </pc:sldChg>
      <pc:sldChg chg="addSp delSp modSp mod">
        <pc:chgData name="Ngô Thị Dịu" userId="9239adeb-dabb-42ee-b658-acdf993bd767" providerId="ADAL" clId="{67193AFB-2F5C-47E0-A94A-910B8C937EAD}" dt="2024-07-21T14:08:27.226" v="1160" actId="1076"/>
        <pc:sldMkLst>
          <pc:docMk/>
          <pc:sldMk cId="3507031088" sldId="284"/>
        </pc:sldMkLst>
        <pc:spChg chg="add del">
          <ac:chgData name="Ngô Thị Dịu" userId="9239adeb-dabb-42ee-b658-acdf993bd767" providerId="ADAL" clId="{67193AFB-2F5C-47E0-A94A-910B8C937EAD}" dt="2024-07-21T14:07:16.519" v="1132" actId="22"/>
          <ac:spMkLst>
            <pc:docMk/>
            <pc:sldMk cId="3507031088" sldId="284"/>
            <ac:spMk id="4" creationId="{D278CE2D-899C-69B0-4D5B-9F92C70188F0}"/>
          </ac:spMkLst>
        </pc:spChg>
        <pc:spChg chg="add mod">
          <ac:chgData name="Ngô Thị Dịu" userId="9239adeb-dabb-42ee-b658-acdf993bd767" providerId="ADAL" clId="{67193AFB-2F5C-47E0-A94A-910B8C937EAD}" dt="2024-07-21T14:08:27.226" v="1160" actId="1076"/>
          <ac:spMkLst>
            <pc:docMk/>
            <pc:sldMk cId="3507031088" sldId="284"/>
            <ac:spMk id="6" creationId="{3F8B6DA4-47C0-6A0E-51DB-CDAD76685FA5}"/>
          </ac:spMkLst>
        </pc:spChg>
        <pc:spChg chg="mod">
          <ac:chgData name="Ngô Thị Dịu" userId="9239adeb-dabb-42ee-b658-acdf993bd767" providerId="ADAL" clId="{67193AFB-2F5C-47E0-A94A-910B8C937EAD}" dt="2024-07-21T14:06:10.980" v="1124" actId="1076"/>
          <ac:spMkLst>
            <pc:docMk/>
            <pc:sldMk cId="3507031088" sldId="284"/>
            <ac:spMk id="221" creationId="{00000000-0000-0000-0000-000000000000}"/>
          </ac:spMkLst>
        </pc:spChg>
        <pc:picChg chg="add mod">
          <ac:chgData name="Ngô Thị Dịu" userId="9239adeb-dabb-42ee-b658-acdf993bd767" providerId="ADAL" clId="{67193AFB-2F5C-47E0-A94A-910B8C937EAD}" dt="2024-07-21T14:06:52.954" v="1130" actId="14100"/>
          <ac:picMkLst>
            <pc:docMk/>
            <pc:sldMk cId="3507031088" sldId="284"/>
            <ac:picMk id="2" creationId="{83313F79-B682-4FE5-4C97-7FEFFF058127}"/>
          </ac:picMkLst>
        </pc:picChg>
        <pc:picChg chg="del">
          <ac:chgData name="Ngô Thị Dịu" userId="9239adeb-dabb-42ee-b658-acdf993bd767" providerId="ADAL" clId="{67193AFB-2F5C-47E0-A94A-910B8C937EAD}" dt="2024-07-21T14:06:43.627" v="1126" actId="478"/>
          <ac:picMkLst>
            <pc:docMk/>
            <pc:sldMk cId="3507031088" sldId="284"/>
            <ac:picMk id="223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13:31:54.970" v="790" actId="47"/>
        <pc:sldMkLst>
          <pc:docMk/>
          <pc:sldMk cId="1406646612" sldId="285"/>
        </pc:sldMkLst>
      </pc:sldChg>
      <pc:sldChg chg="addSp delSp modSp mod modAnim">
        <pc:chgData name="Ngô Thị Dịu" userId="9239adeb-dabb-42ee-b658-acdf993bd767" providerId="ADAL" clId="{67193AFB-2F5C-47E0-A94A-910B8C937EAD}" dt="2024-07-21T14:10:40.976" v="1189"/>
        <pc:sldMkLst>
          <pc:docMk/>
          <pc:sldMk cId="2478048657" sldId="285"/>
        </pc:sldMkLst>
        <pc:spChg chg="add mod">
          <ac:chgData name="Ngô Thị Dịu" userId="9239adeb-dabb-42ee-b658-acdf993bd767" providerId="ADAL" clId="{67193AFB-2F5C-47E0-A94A-910B8C937EAD}" dt="2024-07-21T14:10:34.531" v="1188" actId="1076"/>
          <ac:spMkLst>
            <pc:docMk/>
            <pc:sldMk cId="2478048657" sldId="285"/>
            <ac:spMk id="4" creationId="{DD0CE610-D658-ED40-094D-31F8E0D92834}"/>
          </ac:spMkLst>
        </pc:spChg>
        <pc:spChg chg="del mod">
          <ac:chgData name="Ngô Thị Dịu" userId="9239adeb-dabb-42ee-b658-acdf993bd767" providerId="ADAL" clId="{67193AFB-2F5C-47E0-A94A-910B8C937EAD}" dt="2024-07-21T14:09:49.733" v="1173" actId="478"/>
          <ac:spMkLst>
            <pc:docMk/>
            <pc:sldMk cId="2478048657" sldId="285"/>
            <ac:spMk id="6" creationId="{3F8B6DA4-47C0-6A0E-51DB-CDAD76685FA5}"/>
          </ac:spMkLst>
        </pc:spChg>
        <pc:picChg chg="del">
          <ac:chgData name="Ngô Thị Dịu" userId="9239adeb-dabb-42ee-b658-acdf993bd767" providerId="ADAL" clId="{67193AFB-2F5C-47E0-A94A-910B8C937EAD}" dt="2024-07-21T14:08:34.603" v="1161" actId="478"/>
          <ac:picMkLst>
            <pc:docMk/>
            <pc:sldMk cId="2478048657" sldId="285"/>
            <ac:picMk id="2" creationId="{83313F79-B682-4FE5-4C97-7FEFFF058127}"/>
          </ac:picMkLst>
        </pc:picChg>
        <pc:picChg chg="add mod">
          <ac:chgData name="Ngô Thị Dịu" userId="9239adeb-dabb-42ee-b658-acdf993bd767" providerId="ADAL" clId="{67193AFB-2F5C-47E0-A94A-910B8C937EAD}" dt="2024-07-21T14:08:45.154" v="1166" actId="14100"/>
          <ac:picMkLst>
            <pc:docMk/>
            <pc:sldMk cId="2478048657" sldId="285"/>
            <ac:picMk id="3" creationId="{0A25C752-2436-DA81-6975-C71283AB0AE7}"/>
          </ac:picMkLst>
        </pc:picChg>
      </pc:sldChg>
      <pc:sldChg chg="addSp delSp modSp mod delAnim modAnim">
        <pc:chgData name="Ngô Thị Dịu" userId="9239adeb-dabb-42ee-b658-acdf993bd767" providerId="ADAL" clId="{67193AFB-2F5C-47E0-A94A-910B8C937EAD}" dt="2024-07-21T14:18:47.031" v="1395" actId="1076"/>
        <pc:sldMkLst>
          <pc:docMk/>
          <pc:sldMk cId="1279469884" sldId="286"/>
        </pc:sldMkLst>
        <pc:spChg chg="mod">
          <ac:chgData name="Ngô Thị Dịu" userId="9239adeb-dabb-42ee-b658-acdf993bd767" providerId="ADAL" clId="{67193AFB-2F5C-47E0-A94A-910B8C937EAD}" dt="2024-07-21T14:14:52.126" v="1386" actId="1076"/>
          <ac:spMkLst>
            <pc:docMk/>
            <pc:sldMk cId="1279469884" sldId="286"/>
            <ac:spMk id="7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14:14:22.645" v="1377" actId="478"/>
          <ac:spMkLst>
            <pc:docMk/>
            <pc:sldMk cId="1279469884" sldId="286"/>
            <ac:spMk id="11" creationId="{00000000-0000-0000-0000-000000000000}"/>
          </ac:spMkLst>
        </pc:spChg>
        <pc:picChg chg="add mod">
          <ac:chgData name="Ngô Thị Dịu" userId="9239adeb-dabb-42ee-b658-acdf993bd767" providerId="ADAL" clId="{67193AFB-2F5C-47E0-A94A-910B8C937EAD}" dt="2024-07-21T14:14:56.214" v="1390" actId="1076"/>
          <ac:picMkLst>
            <pc:docMk/>
            <pc:sldMk cId="1279469884" sldId="286"/>
            <ac:picMk id="3" creationId="{B20B515A-B17E-677B-53E7-6B3C1D4FFCFD}"/>
          </ac:picMkLst>
        </pc:picChg>
        <pc:picChg chg="add mod">
          <ac:chgData name="Ngô Thị Dịu" userId="9239adeb-dabb-42ee-b658-acdf993bd767" providerId="ADAL" clId="{67193AFB-2F5C-47E0-A94A-910B8C937EAD}" dt="2024-07-21T14:18:47.031" v="1395" actId="1076"/>
          <ac:picMkLst>
            <pc:docMk/>
            <pc:sldMk cId="1279469884" sldId="286"/>
            <ac:picMk id="4" creationId="{890D4AE4-DA98-F9EF-7FFB-A07B542C2334}"/>
          </ac:picMkLst>
        </pc:picChg>
        <pc:picChg chg="del">
          <ac:chgData name="Ngô Thị Dịu" userId="9239adeb-dabb-42ee-b658-acdf993bd767" providerId="ADAL" clId="{67193AFB-2F5C-47E0-A94A-910B8C937EAD}" dt="2024-07-21T14:14:20.989" v="1376" actId="478"/>
          <ac:picMkLst>
            <pc:docMk/>
            <pc:sldMk cId="1279469884" sldId="286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67193AFB-2F5C-47E0-A94A-910B8C937EAD}" dt="2024-07-21T14:14:54.245" v="1387" actId="1076"/>
          <ac:picMkLst>
            <pc:docMk/>
            <pc:sldMk cId="1279469884" sldId="286"/>
            <ac:picMk id="10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13:31:56.384" v="791" actId="47"/>
        <pc:sldMkLst>
          <pc:docMk/>
          <pc:sldMk cId="3268310470" sldId="286"/>
        </pc:sldMkLst>
      </pc:sldChg>
      <pc:sldChg chg="del">
        <pc:chgData name="Ngô Thị Dịu" userId="9239adeb-dabb-42ee-b658-acdf993bd767" providerId="ADAL" clId="{67193AFB-2F5C-47E0-A94A-910B8C937EAD}" dt="2024-07-21T13:31:57.517" v="792" actId="47"/>
        <pc:sldMkLst>
          <pc:docMk/>
          <pc:sldMk cId="3248616911" sldId="287"/>
        </pc:sldMkLst>
      </pc:sldChg>
      <pc:sldChg chg="del">
        <pc:chgData name="Ngô Thị Dịu" userId="9239adeb-dabb-42ee-b658-acdf993bd767" providerId="ADAL" clId="{67193AFB-2F5C-47E0-A94A-910B8C937EAD}" dt="2024-07-21T13:31:58.513" v="793" actId="47"/>
        <pc:sldMkLst>
          <pc:docMk/>
          <pc:sldMk cId="1631043917" sldId="288"/>
        </pc:sldMkLst>
      </pc:sldChg>
      <pc:sldChg chg="del">
        <pc:chgData name="Ngô Thị Dịu" userId="9239adeb-dabb-42ee-b658-acdf993bd767" providerId="ADAL" clId="{67193AFB-2F5C-47E0-A94A-910B8C937EAD}" dt="2024-07-21T13:31:59.538" v="794" actId="47"/>
        <pc:sldMkLst>
          <pc:docMk/>
          <pc:sldMk cId="1850859159" sldId="289"/>
        </pc:sldMkLst>
      </pc:sldChg>
      <pc:sldChg chg="del">
        <pc:chgData name="Ngô Thị Dịu" userId="9239adeb-dabb-42ee-b658-acdf993bd767" providerId="ADAL" clId="{67193AFB-2F5C-47E0-A94A-910B8C937EAD}" dt="2024-07-21T13:32:00.819" v="795" actId="47"/>
        <pc:sldMkLst>
          <pc:docMk/>
          <pc:sldMk cId="4246039688" sldId="290"/>
        </pc:sldMkLst>
      </pc:sldChg>
      <pc:sldChg chg="del">
        <pc:chgData name="Ngô Thị Dịu" userId="9239adeb-dabb-42ee-b658-acdf993bd767" providerId="ADAL" clId="{67193AFB-2F5C-47E0-A94A-910B8C937EAD}" dt="2024-07-21T13:31:34.587" v="788" actId="47"/>
        <pc:sldMkLst>
          <pc:docMk/>
          <pc:sldMk cId="1250967374" sldId="291"/>
        </pc:sldMkLst>
      </pc:sldChg>
      <pc:sldChg chg="modSp">
        <pc:chgData name="Ngô Thị Dịu" userId="9239adeb-dabb-42ee-b658-acdf993bd767" providerId="ADAL" clId="{67193AFB-2F5C-47E0-A94A-910B8C937EAD}" dt="2024-07-21T15:30:27.213" v="2802" actId="20577"/>
        <pc:sldMkLst>
          <pc:docMk/>
          <pc:sldMk cId="3920382249" sldId="664"/>
        </pc:sldMkLst>
        <pc:spChg chg="mod">
          <ac:chgData name="Ngô Thị Dịu" userId="9239adeb-dabb-42ee-b658-acdf993bd767" providerId="ADAL" clId="{67193AFB-2F5C-47E0-A94A-910B8C937EAD}" dt="2024-07-21T15:30:27.213" v="2802" actId="20577"/>
          <ac:spMkLst>
            <pc:docMk/>
            <pc:sldMk cId="3920382249" sldId="664"/>
            <ac:spMk id="4" creationId="{174B1096-1C68-22E0-65C0-77E4FB2E7CAC}"/>
          </ac:spMkLst>
        </pc:spChg>
      </pc:sldChg>
      <pc:sldChg chg="modSp mod">
        <pc:chgData name="Ngô Thị Dịu" userId="9239adeb-dabb-42ee-b658-acdf993bd767" providerId="ADAL" clId="{67193AFB-2F5C-47E0-A94A-910B8C937EAD}" dt="2024-07-21T15:12:50.069" v="2266" actId="20577"/>
        <pc:sldMkLst>
          <pc:docMk/>
          <pc:sldMk cId="2310030485" sldId="3839"/>
        </pc:sldMkLst>
        <pc:spChg chg="mod">
          <ac:chgData name="Ngô Thị Dịu" userId="9239adeb-dabb-42ee-b658-acdf993bd767" providerId="ADAL" clId="{67193AFB-2F5C-47E0-A94A-910B8C937EAD}" dt="2024-07-21T15:11:16.065" v="1928" actId="20577"/>
          <ac:spMkLst>
            <pc:docMk/>
            <pc:sldMk cId="2310030485" sldId="3839"/>
            <ac:spMk id="9" creationId="{256BA1F1-AF0F-9EB5-BA4D-E7FD2E997903}"/>
          </ac:spMkLst>
        </pc:spChg>
        <pc:spChg chg="mod">
          <ac:chgData name="Ngô Thị Dịu" userId="9239adeb-dabb-42ee-b658-acdf993bd767" providerId="ADAL" clId="{67193AFB-2F5C-47E0-A94A-910B8C937EAD}" dt="2024-07-21T15:12:50.069" v="2266" actId="20577"/>
          <ac:spMkLst>
            <pc:docMk/>
            <pc:sldMk cId="2310030485" sldId="3839"/>
            <ac:spMk id="10" creationId="{2AA06DBD-ADF1-6788-0F12-455DD2CFA42D}"/>
          </ac:spMkLst>
        </pc:spChg>
      </pc:sldChg>
      <pc:sldChg chg="addSp modSp new del mod">
        <pc:chgData name="Ngô Thị Dịu" userId="9239adeb-dabb-42ee-b658-acdf993bd767" providerId="ADAL" clId="{67193AFB-2F5C-47E0-A94A-910B8C937EAD}" dt="2024-07-21T15:05:06.882" v="1770" actId="2696"/>
        <pc:sldMkLst>
          <pc:docMk/>
          <pc:sldMk cId="669742463" sldId="3840"/>
        </pc:sldMkLst>
        <pc:graphicFrameChg chg="add mod modGraphic">
          <ac:chgData name="Ngô Thị Dịu" userId="9239adeb-dabb-42ee-b658-acdf993bd767" providerId="ADAL" clId="{67193AFB-2F5C-47E0-A94A-910B8C937EAD}" dt="2024-07-21T15:04:54.285" v="1769" actId="12100"/>
          <ac:graphicFrameMkLst>
            <pc:docMk/>
            <pc:sldMk cId="669742463" sldId="3840"/>
            <ac:graphicFrameMk id="2" creationId="{C0B1D908-3286-E7DB-64AA-7138312CE998}"/>
          </ac:graphicFrameMkLst>
        </pc:graphicFrameChg>
      </pc:sldChg>
      <pc:sldChg chg="addSp modSp mod">
        <pc:chgData name="Ngô Thị Dịu" userId="9239adeb-dabb-42ee-b658-acdf993bd767" providerId="ADAL" clId="{67193AFB-2F5C-47E0-A94A-910B8C937EAD}" dt="2024-07-21T15:10:12.201" v="1850"/>
        <pc:sldMkLst>
          <pc:docMk/>
          <pc:sldMk cId="1923571408" sldId="3840"/>
        </pc:sldMkLst>
        <pc:graphicFrameChg chg="mod">
          <ac:chgData name="Ngô Thị Dịu" userId="9239adeb-dabb-42ee-b658-acdf993bd767" providerId="ADAL" clId="{67193AFB-2F5C-47E0-A94A-910B8C937EAD}" dt="2024-07-21T15:10:12.201" v="1850"/>
          <ac:graphicFrameMkLst>
            <pc:docMk/>
            <pc:sldMk cId="1923571408" sldId="3840"/>
            <ac:graphicFrameMk id="2" creationId="{C0B1D908-3286-E7DB-64AA-7138312CE998}"/>
          </ac:graphicFrameMkLst>
        </pc:graphicFrameChg>
        <pc:picChg chg="add mod modCrop">
          <ac:chgData name="Ngô Thị Dịu" userId="9239adeb-dabb-42ee-b658-acdf993bd767" providerId="ADAL" clId="{67193AFB-2F5C-47E0-A94A-910B8C937EAD}" dt="2024-07-21T15:09:59.668" v="1848" actId="1076"/>
          <ac:picMkLst>
            <pc:docMk/>
            <pc:sldMk cId="1923571408" sldId="3840"/>
            <ac:picMk id="3" creationId="{3A1A3523-E1B4-AFFC-0741-F53F9576CC27}"/>
          </ac:picMkLst>
        </pc:picChg>
        <pc:picChg chg="add mod modCrop">
          <ac:chgData name="Ngô Thị Dịu" userId="9239adeb-dabb-42ee-b658-acdf993bd767" providerId="ADAL" clId="{67193AFB-2F5C-47E0-A94A-910B8C937EAD}" dt="2024-07-21T15:09:44.914" v="1844" actId="1076"/>
          <ac:picMkLst>
            <pc:docMk/>
            <pc:sldMk cId="1923571408" sldId="3840"/>
            <ac:picMk id="4" creationId="{23F40831-BB4E-A951-D304-7E3F5A4D3AA7}"/>
          </ac:picMkLst>
        </pc:picChg>
        <pc:picChg chg="add mod modCrop">
          <ac:chgData name="Ngô Thị Dịu" userId="9239adeb-dabb-42ee-b658-acdf993bd767" providerId="ADAL" clId="{67193AFB-2F5C-47E0-A94A-910B8C937EAD}" dt="2024-07-21T15:09:46.498" v="1845" actId="1076"/>
          <ac:picMkLst>
            <pc:docMk/>
            <pc:sldMk cId="1923571408" sldId="3840"/>
            <ac:picMk id="5" creationId="{BCAC2D0D-B14E-23E8-0D99-906801C949EC}"/>
          </ac:picMkLst>
        </pc:picChg>
        <pc:picChg chg="add mod modCrop">
          <ac:chgData name="Ngô Thị Dịu" userId="9239adeb-dabb-42ee-b658-acdf993bd767" providerId="ADAL" clId="{67193AFB-2F5C-47E0-A94A-910B8C937EAD}" dt="2024-07-21T15:09:48.946" v="1846" actId="1076"/>
          <ac:picMkLst>
            <pc:docMk/>
            <pc:sldMk cId="1923571408" sldId="3840"/>
            <ac:picMk id="6" creationId="{284DF2B2-0952-711C-DD92-F72F45C8164A}"/>
          </ac:picMkLst>
        </pc:picChg>
      </pc:sldChg>
      <pc:sldChg chg="modSp">
        <pc:chgData name="Ngô Thị Dịu" userId="9239adeb-dabb-42ee-b658-acdf993bd767" providerId="ADAL" clId="{67193AFB-2F5C-47E0-A94A-910B8C937EAD}" dt="2024-07-21T15:30:57.475" v="2861" actId="20577"/>
        <pc:sldMkLst>
          <pc:docMk/>
          <pc:sldMk cId="3860376202" sldId="3841"/>
        </pc:sldMkLst>
        <pc:spChg chg="mod">
          <ac:chgData name="Ngô Thị Dịu" userId="9239adeb-dabb-42ee-b658-acdf993bd767" providerId="ADAL" clId="{67193AFB-2F5C-47E0-A94A-910B8C937EAD}" dt="2024-07-21T15:30:57.475" v="2861" actId="20577"/>
          <ac:spMkLst>
            <pc:docMk/>
            <pc:sldMk cId="3860376202" sldId="3841"/>
            <ac:spMk id="4" creationId="{174B1096-1C68-22E0-65C0-77E4FB2E7CAC}"/>
          </ac:spMkLst>
        </pc:spChg>
      </pc:sldChg>
      <pc:sldChg chg="addSp delSp modSp mod delAnim modAnim">
        <pc:chgData name="Ngô Thị Dịu" userId="9239adeb-dabb-42ee-b658-acdf993bd767" providerId="ADAL" clId="{67193AFB-2F5C-47E0-A94A-910B8C937EAD}" dt="2024-07-21T15:41:54.109" v="2884" actId="1076"/>
        <pc:sldMkLst>
          <pc:docMk/>
          <pc:sldMk cId="1103625143" sldId="3842"/>
        </pc:sldMkLst>
        <pc:spChg chg="del">
          <ac:chgData name="Ngô Thị Dịu" userId="9239adeb-dabb-42ee-b658-acdf993bd767" providerId="ADAL" clId="{67193AFB-2F5C-47E0-A94A-910B8C937EAD}" dt="2024-07-21T15:31:23.546" v="2863" actId="478"/>
          <ac:spMkLst>
            <pc:docMk/>
            <pc:sldMk cId="1103625143" sldId="3842"/>
            <ac:spMk id="6" creationId="{77F8E143-4562-A4D2-60CD-1EA151DF308F}"/>
          </ac:spMkLst>
        </pc:spChg>
        <pc:spChg chg="mod">
          <ac:chgData name="Ngô Thị Dịu" userId="9239adeb-dabb-42ee-b658-acdf993bd767" providerId="ADAL" clId="{67193AFB-2F5C-47E0-A94A-910B8C937EAD}" dt="2024-07-21T15:32:16.954" v="2878" actId="1076"/>
          <ac:spMkLst>
            <pc:docMk/>
            <pc:sldMk cId="1103625143" sldId="3842"/>
            <ac:spMk id="7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15:31:24.746" v="2864" actId="478"/>
          <ac:spMkLst>
            <pc:docMk/>
            <pc:sldMk cId="1103625143" sldId="3842"/>
            <ac:spMk id="8" creationId="{D91ADF12-9B19-1C2B-3A43-20EE79DAAB5F}"/>
          </ac:spMkLst>
        </pc:spChg>
        <pc:spChg chg="del">
          <ac:chgData name="Ngô Thị Dịu" userId="9239adeb-dabb-42ee-b658-acdf993bd767" providerId="ADAL" clId="{67193AFB-2F5C-47E0-A94A-910B8C937EAD}" dt="2024-07-21T15:31:26.768" v="2866" actId="478"/>
          <ac:spMkLst>
            <pc:docMk/>
            <pc:sldMk cId="1103625143" sldId="3842"/>
            <ac:spMk id="12" creationId="{67C10BB3-1B0D-D1ED-AF0F-8B22F5545CAB}"/>
          </ac:spMkLst>
        </pc:spChg>
        <pc:spChg chg="del">
          <ac:chgData name="Ngô Thị Dịu" userId="9239adeb-dabb-42ee-b658-acdf993bd767" providerId="ADAL" clId="{67193AFB-2F5C-47E0-A94A-910B8C937EAD}" dt="2024-07-21T15:31:25.742" v="2865" actId="478"/>
          <ac:spMkLst>
            <pc:docMk/>
            <pc:sldMk cId="1103625143" sldId="3842"/>
            <ac:spMk id="13" creationId="{FC974031-5A1D-6926-4435-0349509A7FC1}"/>
          </ac:spMkLst>
        </pc:spChg>
        <pc:picChg chg="del">
          <ac:chgData name="Ngô Thị Dịu" userId="9239adeb-dabb-42ee-b658-acdf993bd767" providerId="ADAL" clId="{67193AFB-2F5C-47E0-A94A-910B8C937EAD}" dt="2024-07-21T15:31:21.590" v="2862" actId="478"/>
          <ac:picMkLst>
            <pc:docMk/>
            <pc:sldMk cId="1103625143" sldId="3842"/>
            <ac:picMk id="2" creationId="{B06F3AAF-0C21-090B-BECE-5BA9C4834FF9}"/>
          </ac:picMkLst>
        </pc:picChg>
        <pc:picChg chg="add del mod">
          <ac:chgData name="Ngô Thị Dịu" userId="9239adeb-dabb-42ee-b658-acdf993bd767" providerId="ADAL" clId="{67193AFB-2F5C-47E0-A94A-910B8C937EAD}" dt="2024-07-21T15:31:53.973" v="2870" actId="478"/>
          <ac:picMkLst>
            <pc:docMk/>
            <pc:sldMk cId="1103625143" sldId="3842"/>
            <ac:picMk id="3" creationId="{510C90FE-D62A-55C7-4E4B-3C64A1152C89}"/>
          </ac:picMkLst>
        </pc:picChg>
        <pc:picChg chg="add mod">
          <ac:chgData name="Ngô Thị Dịu" userId="9239adeb-dabb-42ee-b658-acdf993bd767" providerId="ADAL" clId="{67193AFB-2F5C-47E0-A94A-910B8C937EAD}" dt="2024-07-21T15:32:13.755" v="2877" actId="1076"/>
          <ac:picMkLst>
            <pc:docMk/>
            <pc:sldMk cId="1103625143" sldId="3842"/>
            <ac:picMk id="4" creationId="{079F5BAA-A243-94A2-CE44-B03897AE3FEC}"/>
          </ac:picMkLst>
        </pc:picChg>
        <pc:picChg chg="add mod">
          <ac:chgData name="Ngô Thị Dịu" userId="9239adeb-dabb-42ee-b658-acdf993bd767" providerId="ADAL" clId="{67193AFB-2F5C-47E0-A94A-910B8C937EAD}" dt="2024-07-21T15:41:54.109" v="2884" actId="1076"/>
          <ac:picMkLst>
            <pc:docMk/>
            <pc:sldMk cId="1103625143" sldId="3842"/>
            <ac:picMk id="5" creationId="{0688D1B3-88FC-7A55-F4E0-207059B6FF2C}"/>
          </ac:picMkLst>
        </pc:picChg>
      </pc:sldChg>
      <pc:sldChg chg="addSp delSp modSp new mod">
        <pc:chgData name="Ngô Thị Dịu" userId="9239adeb-dabb-42ee-b658-acdf993bd767" providerId="ADAL" clId="{67193AFB-2F5C-47E0-A94A-910B8C937EAD}" dt="2024-07-21T15:43:54.749" v="2905" actId="1440"/>
        <pc:sldMkLst>
          <pc:docMk/>
          <pc:sldMk cId="3237648724" sldId="3843"/>
        </pc:sldMkLst>
        <pc:spChg chg="del">
          <ac:chgData name="Ngô Thị Dịu" userId="9239adeb-dabb-42ee-b658-acdf993bd767" providerId="ADAL" clId="{67193AFB-2F5C-47E0-A94A-910B8C937EAD}" dt="2024-07-21T15:42:12.184" v="2886" actId="478"/>
          <ac:spMkLst>
            <pc:docMk/>
            <pc:sldMk cId="3237648724" sldId="3843"/>
            <ac:spMk id="2" creationId="{8624957B-71D8-ACD3-DFE7-7D0CE52657B1}"/>
          </ac:spMkLst>
        </pc:spChg>
        <pc:picChg chg="add mod">
          <ac:chgData name="Ngô Thị Dịu" userId="9239adeb-dabb-42ee-b658-acdf993bd767" providerId="ADAL" clId="{67193AFB-2F5C-47E0-A94A-910B8C937EAD}" dt="2024-07-21T15:43:52.434" v="2904" actId="1440"/>
          <ac:picMkLst>
            <pc:docMk/>
            <pc:sldMk cId="3237648724" sldId="3843"/>
            <ac:picMk id="4" creationId="{C4642A67-DE85-4A61-5A5B-B548F15318AD}"/>
          </ac:picMkLst>
        </pc:picChg>
        <pc:picChg chg="add mod">
          <ac:chgData name="Ngô Thị Dịu" userId="9239adeb-dabb-42ee-b658-acdf993bd767" providerId="ADAL" clId="{67193AFB-2F5C-47E0-A94A-910B8C937EAD}" dt="2024-07-21T15:43:54.749" v="2905" actId="1440"/>
          <ac:picMkLst>
            <pc:docMk/>
            <pc:sldMk cId="3237648724" sldId="3843"/>
            <ac:picMk id="6" creationId="{ED994FFE-A20F-7D2C-B99F-EBCABB96BA0E}"/>
          </ac:picMkLst>
        </pc:picChg>
      </pc:sldChg>
      <pc:sldMasterChg chg="delSldLayout">
        <pc:chgData name="Ngô Thị Dịu" userId="9239adeb-dabb-42ee-b658-acdf993bd767" providerId="ADAL" clId="{67193AFB-2F5C-47E0-A94A-910B8C937EAD}" dt="2024-07-21T15:30:08.092" v="2799" actId="47"/>
        <pc:sldMasterMkLst>
          <pc:docMk/>
          <pc:sldMasterMk cId="0" sldId="2147483673"/>
        </pc:sldMasterMkLst>
        <pc:sldLayoutChg chg="del">
          <pc:chgData name="Ngô Thị Dịu" userId="9239adeb-dabb-42ee-b658-acdf993bd767" providerId="ADAL" clId="{67193AFB-2F5C-47E0-A94A-910B8C937EAD}" dt="2024-07-21T09:46:11.874" v="0" actId="47"/>
          <pc:sldLayoutMkLst>
            <pc:docMk/>
            <pc:sldMasterMk cId="0" sldId="2147483673"/>
            <pc:sldLayoutMk cId="0" sldId="2147483650"/>
          </pc:sldLayoutMkLst>
        </pc:sldLayoutChg>
        <pc:sldLayoutChg chg="del">
          <pc:chgData name="Ngô Thị Dịu" userId="9239adeb-dabb-42ee-b658-acdf993bd767" providerId="ADAL" clId="{67193AFB-2F5C-47E0-A94A-910B8C937EAD}" dt="2024-07-21T15:25:32.563" v="2497" actId="47"/>
          <pc:sldLayoutMkLst>
            <pc:docMk/>
            <pc:sldMasterMk cId="0" sldId="2147483673"/>
            <pc:sldLayoutMk cId="0" sldId="2147483651"/>
          </pc:sldLayoutMkLst>
        </pc:sldLayoutChg>
        <pc:sldLayoutChg chg="del">
          <pc:chgData name="Ngô Thị Dịu" userId="9239adeb-dabb-42ee-b658-acdf993bd767" providerId="ADAL" clId="{67193AFB-2F5C-47E0-A94A-910B8C937EAD}" dt="2024-07-21T13:32:10.842" v="796" actId="47"/>
          <pc:sldLayoutMkLst>
            <pc:docMk/>
            <pc:sldMasterMk cId="0" sldId="2147483673"/>
            <pc:sldLayoutMk cId="0" sldId="2147483654"/>
          </pc:sldLayoutMkLst>
        </pc:sldLayoutChg>
        <pc:sldLayoutChg chg="del">
          <pc:chgData name="Ngô Thị Dịu" userId="9239adeb-dabb-42ee-b658-acdf993bd767" providerId="ADAL" clId="{67193AFB-2F5C-47E0-A94A-910B8C937EAD}" dt="2024-07-21T15:30:08.092" v="2799" actId="47"/>
          <pc:sldLayoutMkLst>
            <pc:docMk/>
            <pc:sldMasterMk cId="0" sldId="2147483673"/>
            <pc:sldLayoutMk cId="0" sldId="2147483657"/>
          </pc:sldLayoutMkLst>
        </pc:sldLayoutChg>
        <pc:sldLayoutChg chg="del">
          <pc:chgData name="Ngô Thị Dịu" userId="9239adeb-dabb-42ee-b658-acdf993bd767" providerId="ADAL" clId="{67193AFB-2F5C-47E0-A94A-910B8C937EAD}" dt="2024-07-21T09:51:34.541" v="324" actId="47"/>
          <pc:sldLayoutMkLst>
            <pc:docMk/>
            <pc:sldMasterMk cId="0" sldId="2147483673"/>
            <pc:sldLayoutMk cId="0" sldId="2147483660"/>
          </pc:sldLayoutMkLst>
        </pc:sldLayoutChg>
        <pc:sldLayoutChg chg="del">
          <pc:chgData name="Ngô Thị Dịu" userId="9239adeb-dabb-42ee-b658-acdf993bd767" providerId="ADAL" clId="{67193AFB-2F5C-47E0-A94A-910B8C937EAD}" dt="2024-07-21T13:31:33.440" v="787" actId="47"/>
          <pc:sldLayoutMkLst>
            <pc:docMk/>
            <pc:sldMasterMk cId="0" sldId="2147483673"/>
            <pc:sldLayoutMk cId="0" sldId="2147483661"/>
          </pc:sldLayoutMkLst>
        </pc:sldLayoutChg>
        <pc:sldLayoutChg chg="del">
          <pc:chgData name="Ngô Thị Dịu" userId="9239adeb-dabb-42ee-b658-acdf993bd767" providerId="ADAL" clId="{67193AFB-2F5C-47E0-A94A-910B8C937EAD}" dt="2024-07-21T09:51:45.983" v="325" actId="47"/>
          <pc:sldLayoutMkLst>
            <pc:docMk/>
            <pc:sldMasterMk cId="0" sldId="2147483673"/>
            <pc:sldLayoutMk cId="0" sldId="2147483662"/>
          </pc:sldLayoutMkLst>
        </pc:sldLayoutChg>
        <pc:sldLayoutChg chg="del">
          <pc:chgData name="Ngô Thị Dịu" userId="9239adeb-dabb-42ee-b658-acdf993bd767" providerId="ADAL" clId="{67193AFB-2F5C-47E0-A94A-910B8C937EAD}" dt="2024-07-21T14:25:19.064" v="1396" actId="47"/>
          <pc:sldLayoutMkLst>
            <pc:docMk/>
            <pc:sldMasterMk cId="0" sldId="2147483673"/>
            <pc:sldLayoutMk cId="0" sldId="2147483663"/>
          </pc:sldLayoutMkLst>
        </pc:sldLayoutChg>
        <pc:sldLayoutChg chg="del">
          <pc:chgData name="Ngô Thị Dịu" userId="9239adeb-dabb-42ee-b658-acdf993bd767" providerId="ADAL" clId="{67193AFB-2F5C-47E0-A94A-910B8C937EAD}" dt="2024-07-21T13:32:12.333" v="797" actId="47"/>
          <pc:sldLayoutMkLst>
            <pc:docMk/>
            <pc:sldMasterMk cId="0" sldId="2147483673"/>
            <pc:sldLayoutMk cId="0" sldId="2147483665"/>
          </pc:sldLayoutMkLst>
        </pc:sldLayoutChg>
        <pc:sldLayoutChg chg="del">
          <pc:chgData name="Ngô Thị Dịu" userId="9239adeb-dabb-42ee-b658-acdf993bd767" providerId="ADAL" clId="{67193AFB-2F5C-47E0-A94A-910B8C937EAD}" dt="2024-07-21T09:51:31.207" v="323" actId="47"/>
          <pc:sldLayoutMkLst>
            <pc:docMk/>
            <pc:sldMasterMk cId="0" sldId="2147483673"/>
            <pc:sldLayoutMk cId="0" sldId="2147483666"/>
          </pc:sldLayoutMkLst>
        </pc:sldLayoutChg>
        <pc:sldLayoutChg chg="del">
          <pc:chgData name="Ngô Thị Dịu" userId="9239adeb-dabb-42ee-b658-acdf993bd767" providerId="ADAL" clId="{67193AFB-2F5C-47E0-A94A-910B8C937EAD}" dt="2024-07-21T13:31:40.026" v="789" actId="47"/>
          <pc:sldLayoutMkLst>
            <pc:docMk/>
            <pc:sldMasterMk cId="0" sldId="2147483673"/>
            <pc:sldLayoutMk cId="0" sldId="2147483667"/>
          </pc:sldLayoutMkLst>
        </pc:sldLayoutChg>
        <pc:sldLayoutChg chg="del">
          <pc:chgData name="Ngô Thị Dịu" userId="9239adeb-dabb-42ee-b658-acdf993bd767" providerId="ADAL" clId="{67193AFB-2F5C-47E0-A94A-910B8C937EAD}" dt="2024-07-21T09:53:34.415" v="407" actId="47"/>
          <pc:sldLayoutMkLst>
            <pc:docMk/>
            <pc:sldMasterMk cId="0" sldId="2147483673"/>
            <pc:sldLayoutMk cId="0" sldId="2147483669"/>
          </pc:sldLayoutMkLst>
        </pc:sldLayoutChg>
      </pc:sldMasterChg>
      <pc:sldMasterChg chg="del delSldLayout">
        <pc:chgData name="Ngô Thị Dịu" userId="9239adeb-dabb-42ee-b658-acdf993bd767" providerId="ADAL" clId="{67193AFB-2F5C-47E0-A94A-910B8C937EAD}" dt="2024-07-21T13:32:00.819" v="795" actId="47"/>
        <pc:sldMasterMkLst>
          <pc:docMk/>
          <pc:sldMasterMk cId="945349166" sldId="2147483674"/>
        </pc:sldMasterMkLst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2339936529" sldId="2147483675"/>
          </pc:sldLayoutMkLst>
        </pc:sldLayoutChg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386402981" sldId="2147483676"/>
          </pc:sldLayoutMkLst>
        </pc:sldLayoutChg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1909307379" sldId="2147483677"/>
          </pc:sldLayoutMkLst>
        </pc:sldLayoutChg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3497967412" sldId="2147483678"/>
          </pc:sldLayoutMkLst>
        </pc:sldLayoutChg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3321215271" sldId="2147483679"/>
          </pc:sldLayoutMkLst>
        </pc:sldLayoutChg>
      </pc:sldMasterChg>
      <pc:sldMasterChg chg="del delSldLayout">
        <pc:chgData name="Ngô Thị Dịu" userId="9239adeb-dabb-42ee-b658-acdf993bd767" providerId="ADAL" clId="{67193AFB-2F5C-47E0-A94A-910B8C937EAD}" dt="2024-07-21T15:28:07.151" v="2798" actId="47"/>
        <pc:sldMasterMkLst>
          <pc:docMk/>
          <pc:sldMasterMk cId="2729726529" sldId="2147483674"/>
        </pc:sldMasterMkLst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1262411592" sldId="2147483675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43210348" sldId="2147483676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1919713893" sldId="2147483677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4066453181" sldId="2147483678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3827197480" sldId="2147483679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665490335" sldId="2147483680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511956869" sldId="2147483681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1502488899" sldId="2147483682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4194807925" sldId="2147483683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2516012208" sldId="2147483684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1087115561" sldId="2147483685"/>
          </pc:sldLayoutMkLst>
        </pc:sldLayoutChg>
      </pc:sldMasterChg>
      <pc:sldMasterChg chg="delSldLayout">
        <pc:chgData name="Ngô Thị Dịu" userId="9239adeb-dabb-42ee-b658-acdf993bd767" providerId="ADAL" clId="{67193AFB-2F5C-47E0-A94A-910B8C937EAD}" dt="2024-07-21T15:30:38.627" v="2803" actId="47"/>
        <pc:sldMasterMkLst>
          <pc:docMk/>
          <pc:sldMasterMk cId="1134270540" sldId="2147483707"/>
        </pc:sldMasterMkLst>
        <pc:sldLayoutChg chg="del">
          <pc:chgData name="Ngô Thị Dịu" userId="9239adeb-dabb-42ee-b658-acdf993bd767" providerId="ADAL" clId="{67193AFB-2F5C-47E0-A94A-910B8C937EAD}" dt="2024-07-21T15:30:38.627" v="2803" actId="47"/>
          <pc:sldLayoutMkLst>
            <pc:docMk/>
            <pc:sldMasterMk cId="1134270540" sldId="2147483707"/>
            <pc:sldLayoutMk cId="380724148" sldId="2147483722"/>
          </pc:sldLayoutMkLst>
        </pc:sldLayoutChg>
      </pc:sldMasterChg>
    </pc:docChg>
  </pc:docChgLst>
  <pc:docChgLst>
    <pc:chgData name="Ngô Thị Dịu" userId="9239adeb-dabb-42ee-b658-acdf993bd767" providerId="ADAL" clId="{3D3CE74D-6442-4BA6-AA3A-01AE7165F19C}"/>
    <pc:docChg chg="undo custSel addSld delSld modSld delMainMaster">
      <pc:chgData name="Ngô Thị Dịu" userId="9239adeb-dabb-42ee-b658-acdf993bd767" providerId="ADAL" clId="{3D3CE74D-6442-4BA6-AA3A-01AE7165F19C}" dt="2024-07-23T08:54:09.355" v="1098" actId="47"/>
      <pc:docMkLst>
        <pc:docMk/>
      </pc:docMkLst>
      <pc:sldChg chg="modSp mod">
        <pc:chgData name="Ngô Thị Dịu" userId="9239adeb-dabb-42ee-b658-acdf993bd767" providerId="ADAL" clId="{3D3CE74D-6442-4BA6-AA3A-01AE7165F19C}" dt="2024-07-23T08:52:50.304" v="1095" actId="1440"/>
        <pc:sldMkLst>
          <pc:docMk/>
          <pc:sldMk cId="0" sldId="256"/>
        </pc:sldMkLst>
        <pc:spChg chg="mod">
          <ac:chgData name="Ngô Thị Dịu" userId="9239adeb-dabb-42ee-b658-acdf993bd767" providerId="ADAL" clId="{3D3CE74D-6442-4BA6-AA3A-01AE7165F19C}" dt="2024-07-21T15:51:25.887" v="68" actId="20577"/>
          <ac:spMkLst>
            <pc:docMk/>
            <pc:sldMk cId="0" sldId="256"/>
            <ac:spMk id="4" creationId="{00000000-0000-0000-0000-000000000000}"/>
          </ac:spMkLst>
        </pc:spChg>
        <pc:picChg chg="mod">
          <ac:chgData name="Ngô Thị Dịu" userId="9239adeb-dabb-42ee-b658-acdf993bd767" providerId="ADAL" clId="{3D3CE74D-6442-4BA6-AA3A-01AE7165F19C}" dt="2024-07-23T08:52:50.304" v="1095" actId="1440"/>
          <ac:picMkLst>
            <pc:docMk/>
            <pc:sldMk cId="0" sldId="256"/>
            <ac:picMk id="2" creationId="{E5E5DE19-2679-ED6C-E488-649DE1EF2072}"/>
          </ac:picMkLst>
        </pc:picChg>
        <pc:picChg chg="mod">
          <ac:chgData name="Ngô Thị Dịu" userId="9239adeb-dabb-42ee-b658-acdf993bd767" providerId="ADAL" clId="{3D3CE74D-6442-4BA6-AA3A-01AE7165F19C}" dt="2024-07-23T08:52:50.304" v="1095" actId="1440"/>
          <ac:picMkLst>
            <pc:docMk/>
            <pc:sldMk cId="0" sldId="256"/>
            <ac:picMk id="3" creationId="{5D2492AC-C4B3-A4BE-CAC0-310FE770495D}"/>
          </ac:picMkLst>
        </pc:picChg>
      </pc:sldChg>
      <pc:sldChg chg="modSp">
        <pc:chgData name="Ngô Thị Dịu" userId="9239adeb-dabb-42ee-b658-acdf993bd767" providerId="ADAL" clId="{3D3CE74D-6442-4BA6-AA3A-01AE7165F19C}" dt="2024-07-21T15:52:00.382" v="181" actId="20577"/>
        <pc:sldMkLst>
          <pc:docMk/>
          <pc:sldMk cId="0" sldId="258"/>
        </pc:sldMkLst>
        <pc:spChg chg="mod">
          <ac:chgData name="Ngô Thị Dịu" userId="9239adeb-dabb-42ee-b658-acdf993bd767" providerId="ADAL" clId="{3D3CE74D-6442-4BA6-AA3A-01AE7165F19C}" dt="2024-07-21T15:52:00.382" v="181" actId="20577"/>
          <ac:spMkLst>
            <pc:docMk/>
            <pc:sldMk cId="0" sldId="258"/>
            <ac:spMk id="13" creationId="{00000000-0000-0000-0000-000000000000}"/>
          </ac:spMkLst>
        </pc:spChg>
      </pc:sldChg>
      <pc:sldChg chg="del">
        <pc:chgData name="Ngô Thị Dịu" userId="9239adeb-dabb-42ee-b658-acdf993bd767" providerId="ADAL" clId="{3D3CE74D-6442-4BA6-AA3A-01AE7165F19C}" dt="2024-07-21T16:07:03.771" v="683" actId="47"/>
        <pc:sldMkLst>
          <pc:docMk/>
          <pc:sldMk cId="0" sldId="260"/>
        </pc:sldMkLst>
      </pc:sldChg>
      <pc:sldChg chg="addSp delSp modSp mod delAnim modAnim">
        <pc:chgData name="Ngô Thị Dịu" userId="9239adeb-dabb-42ee-b658-acdf993bd767" providerId="ADAL" clId="{3D3CE74D-6442-4BA6-AA3A-01AE7165F19C}" dt="2024-07-22T01:24:56.180" v="1094" actId="404"/>
        <pc:sldMkLst>
          <pc:docMk/>
          <pc:sldMk cId="0" sldId="274"/>
        </pc:sldMkLst>
        <pc:spChg chg="add mod">
          <ac:chgData name="Ngô Thị Dịu" userId="9239adeb-dabb-42ee-b658-acdf993bd767" providerId="ADAL" clId="{3D3CE74D-6442-4BA6-AA3A-01AE7165F19C}" dt="2024-07-22T01:24:56.180" v="1094" actId="404"/>
          <ac:spMkLst>
            <pc:docMk/>
            <pc:sldMk cId="0" sldId="274"/>
            <ac:spMk id="5" creationId="{BCCD6D23-EBB0-6F38-D66F-A0CE46FAD124}"/>
          </ac:spMkLst>
        </pc:spChg>
        <pc:spChg chg="del">
          <ac:chgData name="Ngô Thị Dịu" userId="9239adeb-dabb-42ee-b658-acdf993bd767" providerId="ADAL" clId="{3D3CE74D-6442-4BA6-AA3A-01AE7165F19C}" dt="2024-07-21T15:52:51.735" v="207" actId="478"/>
          <ac:spMkLst>
            <pc:docMk/>
            <pc:sldMk cId="0" sldId="274"/>
            <ac:spMk id="6" creationId="{77F8E143-4562-A4D2-60CD-1EA151DF308F}"/>
          </ac:spMkLst>
        </pc:spChg>
        <pc:spChg chg="del">
          <ac:chgData name="Ngô Thị Dịu" userId="9239adeb-dabb-42ee-b658-acdf993bd767" providerId="ADAL" clId="{3D3CE74D-6442-4BA6-AA3A-01AE7165F19C}" dt="2024-07-21T15:52:52.742" v="208" actId="478"/>
          <ac:spMkLst>
            <pc:docMk/>
            <pc:sldMk cId="0" sldId="274"/>
            <ac:spMk id="8" creationId="{D91ADF12-9B19-1C2B-3A43-20EE79DAAB5F}"/>
          </ac:spMkLst>
        </pc:spChg>
        <pc:spChg chg="add mod">
          <ac:chgData name="Ngô Thị Dịu" userId="9239adeb-dabb-42ee-b658-acdf993bd767" providerId="ADAL" clId="{3D3CE74D-6442-4BA6-AA3A-01AE7165F19C}" dt="2024-07-21T15:59:36.733" v="638" actId="1036"/>
          <ac:spMkLst>
            <pc:docMk/>
            <pc:sldMk cId="0" sldId="274"/>
            <ac:spMk id="9" creationId="{8656D1C4-6CD2-053C-DB9F-233C8CA8BC7A}"/>
          </ac:spMkLst>
        </pc:spChg>
        <pc:spChg chg="add mod">
          <ac:chgData name="Ngô Thị Dịu" userId="9239adeb-dabb-42ee-b658-acdf993bd767" providerId="ADAL" clId="{3D3CE74D-6442-4BA6-AA3A-01AE7165F19C}" dt="2024-07-21T15:59:44.477" v="643" actId="1035"/>
          <ac:spMkLst>
            <pc:docMk/>
            <pc:sldMk cId="0" sldId="274"/>
            <ac:spMk id="10" creationId="{ADABC15F-772F-450F-047B-7D3162962493}"/>
          </ac:spMkLst>
        </pc:spChg>
        <pc:spChg chg="add mod">
          <ac:chgData name="Ngô Thị Dịu" userId="9239adeb-dabb-42ee-b658-acdf993bd767" providerId="ADAL" clId="{3D3CE74D-6442-4BA6-AA3A-01AE7165F19C}" dt="2024-07-21T16:00:11.237" v="652" actId="1038"/>
          <ac:spMkLst>
            <pc:docMk/>
            <pc:sldMk cId="0" sldId="274"/>
            <ac:spMk id="11" creationId="{97A395EB-BBF0-6EBD-5876-2A4F9446ED12}"/>
          </ac:spMkLst>
        </pc:spChg>
        <pc:spChg chg="del">
          <ac:chgData name="Ngô Thị Dịu" userId="9239adeb-dabb-42ee-b658-acdf993bd767" providerId="ADAL" clId="{3D3CE74D-6442-4BA6-AA3A-01AE7165F19C}" dt="2024-07-21T15:52:54.743" v="210" actId="478"/>
          <ac:spMkLst>
            <pc:docMk/>
            <pc:sldMk cId="0" sldId="274"/>
            <ac:spMk id="12" creationId="{67C10BB3-1B0D-D1ED-AF0F-8B22F5545CAB}"/>
          </ac:spMkLst>
        </pc:spChg>
        <pc:spChg chg="del">
          <ac:chgData name="Ngô Thị Dịu" userId="9239adeb-dabb-42ee-b658-acdf993bd767" providerId="ADAL" clId="{3D3CE74D-6442-4BA6-AA3A-01AE7165F19C}" dt="2024-07-21T15:52:53.790" v="209" actId="478"/>
          <ac:spMkLst>
            <pc:docMk/>
            <pc:sldMk cId="0" sldId="274"/>
            <ac:spMk id="13" creationId="{FC974031-5A1D-6926-4435-0349509A7FC1}"/>
          </ac:spMkLst>
        </pc:spChg>
        <pc:spChg chg="add mod">
          <ac:chgData name="Ngô Thị Dịu" userId="9239adeb-dabb-42ee-b658-acdf993bd767" providerId="ADAL" clId="{3D3CE74D-6442-4BA6-AA3A-01AE7165F19C}" dt="2024-07-21T16:00:35.621" v="664" actId="1036"/>
          <ac:spMkLst>
            <pc:docMk/>
            <pc:sldMk cId="0" sldId="274"/>
            <ac:spMk id="14" creationId="{E9EF2CD4-E002-DD10-11D7-298B795582BA}"/>
          </ac:spMkLst>
        </pc:spChg>
        <pc:spChg chg="add mod">
          <ac:chgData name="Ngô Thị Dịu" userId="9239adeb-dabb-42ee-b658-acdf993bd767" providerId="ADAL" clId="{3D3CE74D-6442-4BA6-AA3A-01AE7165F19C}" dt="2024-07-21T16:00:50.963" v="681" actId="14100"/>
          <ac:spMkLst>
            <pc:docMk/>
            <pc:sldMk cId="0" sldId="274"/>
            <ac:spMk id="15" creationId="{4DD500A5-FD0E-4236-81B0-1023C983DEA6}"/>
          </ac:spMkLst>
        </pc:spChg>
        <pc:picChg chg="del">
          <ac:chgData name="Ngô Thị Dịu" userId="9239adeb-dabb-42ee-b658-acdf993bd767" providerId="ADAL" clId="{3D3CE74D-6442-4BA6-AA3A-01AE7165F19C}" dt="2024-07-21T15:52:49.053" v="205" actId="478"/>
          <ac:picMkLst>
            <pc:docMk/>
            <pc:sldMk cId="0" sldId="274"/>
            <ac:picMk id="2" creationId="{B06F3AAF-0C21-090B-BECE-5BA9C4834FF9}"/>
          </ac:picMkLst>
        </pc:picChg>
        <pc:picChg chg="add mod">
          <ac:chgData name="Ngô Thị Dịu" userId="9239adeb-dabb-42ee-b658-acdf993bd767" providerId="ADAL" clId="{3D3CE74D-6442-4BA6-AA3A-01AE7165F19C}" dt="2024-07-21T16:00:21.168" v="656" actId="1076"/>
          <ac:picMkLst>
            <pc:docMk/>
            <pc:sldMk cId="0" sldId="274"/>
            <ac:picMk id="3" creationId="{A070A9AB-9D39-D58C-746C-2FEA501E1B58}"/>
          </ac:picMkLst>
        </pc:picChg>
        <pc:picChg chg="del">
          <ac:chgData name="Ngô Thị Dịu" userId="9239adeb-dabb-42ee-b658-acdf993bd767" providerId="ADAL" clId="{3D3CE74D-6442-4BA6-AA3A-01AE7165F19C}" dt="2024-07-21T15:52:50.270" v="206" actId="478"/>
          <ac:picMkLst>
            <pc:docMk/>
            <pc:sldMk cId="0" sldId="274"/>
            <ac:picMk id="16" creationId="{5232AF68-65F0-B4CB-F19C-455636708942}"/>
          </ac:picMkLst>
        </pc:picChg>
        <pc:picChg chg="add mod">
          <ac:chgData name="Ngô Thị Dịu" userId="9239adeb-dabb-42ee-b658-acdf993bd767" providerId="ADAL" clId="{3D3CE74D-6442-4BA6-AA3A-01AE7165F19C}" dt="2024-07-21T16:07:58.275" v="690" actId="1076"/>
          <ac:picMkLst>
            <pc:docMk/>
            <pc:sldMk cId="0" sldId="274"/>
            <ac:picMk id="17" creationId="{0BA73B61-F555-D32D-99B7-11DFBAADF4EC}"/>
          </ac:picMkLst>
        </pc:picChg>
      </pc:sldChg>
      <pc:sldChg chg="delSp del mod">
        <pc:chgData name="Ngô Thị Dịu" userId="9239adeb-dabb-42ee-b658-acdf993bd767" providerId="ADAL" clId="{3D3CE74D-6442-4BA6-AA3A-01AE7165F19C}" dt="2024-07-21T15:48:13.834" v="1" actId="47"/>
        <pc:sldMkLst>
          <pc:docMk/>
          <pc:sldMk cId="3507031088" sldId="284"/>
        </pc:sldMkLst>
        <pc:picChg chg="del">
          <ac:chgData name="Ngô Thị Dịu" userId="9239adeb-dabb-42ee-b658-acdf993bd767" providerId="ADAL" clId="{3D3CE74D-6442-4BA6-AA3A-01AE7165F19C}" dt="2024-07-21T15:48:02.818" v="0" actId="478"/>
          <ac:picMkLst>
            <pc:docMk/>
            <pc:sldMk cId="3507031088" sldId="284"/>
            <ac:picMk id="2" creationId="{83313F79-B682-4FE5-4C97-7FEFFF058127}"/>
          </ac:picMkLst>
        </pc:picChg>
      </pc:sldChg>
      <pc:sldChg chg="addSp delSp modSp add del mod modAnim">
        <pc:chgData name="Ngô Thị Dịu" userId="9239adeb-dabb-42ee-b658-acdf993bd767" providerId="ADAL" clId="{3D3CE74D-6442-4BA6-AA3A-01AE7165F19C}" dt="2024-07-21T15:51:19.523" v="66" actId="1076"/>
        <pc:sldMkLst>
          <pc:docMk/>
          <pc:sldMk cId="2478048657" sldId="285"/>
        </pc:sldMkLst>
        <pc:spChg chg="mod">
          <ac:chgData name="Ngô Thị Dịu" userId="9239adeb-dabb-42ee-b658-acdf993bd767" providerId="ADAL" clId="{3D3CE74D-6442-4BA6-AA3A-01AE7165F19C}" dt="2024-07-21T15:50:36.635" v="62" actId="1076"/>
          <ac:spMkLst>
            <pc:docMk/>
            <pc:sldMk cId="2478048657" sldId="285"/>
            <ac:spMk id="4" creationId="{DD0CE610-D658-ED40-094D-31F8E0D92834}"/>
          </ac:spMkLst>
        </pc:spChg>
        <pc:spChg chg="mod">
          <ac:chgData name="Ngô Thị Dịu" userId="9239adeb-dabb-42ee-b658-acdf993bd767" providerId="ADAL" clId="{3D3CE74D-6442-4BA6-AA3A-01AE7165F19C}" dt="2024-07-21T15:49:37.963" v="26" actId="1076"/>
          <ac:spMkLst>
            <pc:docMk/>
            <pc:sldMk cId="2478048657" sldId="285"/>
            <ac:spMk id="221" creationId="{00000000-0000-0000-0000-000000000000}"/>
          </ac:spMkLst>
        </pc:spChg>
        <pc:picChg chg="add mod">
          <ac:chgData name="Ngô Thị Dịu" userId="9239adeb-dabb-42ee-b658-acdf993bd767" providerId="ADAL" clId="{3D3CE74D-6442-4BA6-AA3A-01AE7165F19C}" dt="2024-07-21T15:51:19.523" v="66" actId="1076"/>
          <ac:picMkLst>
            <pc:docMk/>
            <pc:sldMk cId="2478048657" sldId="285"/>
            <ac:picMk id="2" creationId="{F216687B-FB7D-A5ED-6754-DE5B57CEE1F1}"/>
          </ac:picMkLst>
        </pc:picChg>
        <pc:picChg chg="del">
          <ac:chgData name="Ngô Thị Dịu" userId="9239adeb-dabb-42ee-b658-acdf993bd767" providerId="ADAL" clId="{3D3CE74D-6442-4BA6-AA3A-01AE7165F19C}" dt="2024-07-21T15:48:40.717" v="4" actId="478"/>
          <ac:picMkLst>
            <pc:docMk/>
            <pc:sldMk cId="2478048657" sldId="285"/>
            <ac:picMk id="3" creationId="{0A25C752-2436-DA81-6975-C71283AB0AE7}"/>
          </ac:picMkLst>
        </pc:picChg>
      </pc:sldChg>
      <pc:sldChg chg="del">
        <pc:chgData name="Ngô Thị Dịu" userId="9239adeb-dabb-42ee-b658-acdf993bd767" providerId="ADAL" clId="{3D3CE74D-6442-4BA6-AA3A-01AE7165F19C}" dt="2024-07-23T08:54:06.355" v="1096" actId="47"/>
        <pc:sldMkLst>
          <pc:docMk/>
          <pc:sldMk cId="1279469884" sldId="286"/>
        </pc:sldMkLst>
      </pc:sldChg>
      <pc:sldChg chg="addSp delSp modSp mod">
        <pc:chgData name="Ngô Thị Dịu" userId="9239adeb-dabb-42ee-b658-acdf993bd767" providerId="ADAL" clId="{3D3CE74D-6442-4BA6-AA3A-01AE7165F19C}" dt="2024-07-22T01:23:54.856" v="1080" actId="108"/>
        <pc:sldMkLst>
          <pc:docMk/>
          <pc:sldMk cId="3370452882" sldId="370"/>
        </pc:sldMkLst>
        <pc:graphicFrameChg chg="mod">
          <ac:chgData name="Ngô Thị Dịu" userId="9239adeb-dabb-42ee-b658-acdf993bd767" providerId="ADAL" clId="{3D3CE74D-6442-4BA6-AA3A-01AE7165F19C}" dt="2024-07-22T01:23:54.856" v="1080" actId="108"/>
          <ac:graphicFrameMkLst>
            <pc:docMk/>
            <pc:sldMk cId="3370452882" sldId="370"/>
            <ac:graphicFrameMk id="7" creationId="{00000000-0000-0000-0000-000000000000}"/>
          </ac:graphicFrameMkLst>
        </pc:graphicFrameChg>
        <pc:picChg chg="add mod">
          <ac:chgData name="Ngô Thị Dịu" userId="9239adeb-dabb-42ee-b658-acdf993bd767" providerId="ADAL" clId="{3D3CE74D-6442-4BA6-AA3A-01AE7165F19C}" dt="2024-07-22T01:23:28.102" v="999" actId="14100"/>
          <ac:picMkLst>
            <pc:docMk/>
            <pc:sldMk cId="3370452882" sldId="370"/>
            <ac:picMk id="3" creationId="{6DFCF1FC-E596-41F6-3CD9-EB83B086BDA4}"/>
          </ac:picMkLst>
        </pc:picChg>
        <pc:picChg chg="del">
          <ac:chgData name="Ngô Thị Dịu" userId="9239adeb-dabb-42ee-b658-acdf993bd767" providerId="ADAL" clId="{3D3CE74D-6442-4BA6-AA3A-01AE7165F19C}" dt="2024-07-21T16:08:06.837" v="696" actId="478"/>
          <ac:picMkLst>
            <pc:docMk/>
            <pc:sldMk cId="3370452882" sldId="370"/>
            <ac:picMk id="4" creationId="{902B322C-B4F1-A58B-F119-EF8DD51600D3}"/>
          </ac:picMkLst>
        </pc:picChg>
        <pc:picChg chg="del">
          <ac:chgData name="Ngô Thị Dịu" userId="9239adeb-dabb-42ee-b658-acdf993bd767" providerId="ADAL" clId="{3D3CE74D-6442-4BA6-AA3A-01AE7165F19C}" dt="2024-07-21T16:08:06.309" v="695" actId="478"/>
          <ac:picMkLst>
            <pc:docMk/>
            <pc:sldMk cId="3370452882" sldId="370"/>
            <ac:picMk id="6" creationId="{5D38AD6B-24B6-86EA-53AE-A1FF01BDB6EF}"/>
          </ac:picMkLst>
        </pc:picChg>
        <pc:picChg chg="add mod">
          <ac:chgData name="Ngô Thị Dịu" userId="9239adeb-dabb-42ee-b658-acdf993bd767" providerId="ADAL" clId="{3D3CE74D-6442-4BA6-AA3A-01AE7165F19C}" dt="2024-07-22T01:23:25.114" v="997" actId="1076"/>
          <ac:picMkLst>
            <pc:docMk/>
            <pc:sldMk cId="3370452882" sldId="370"/>
            <ac:picMk id="8" creationId="{86C834F8-2444-CD56-D622-E07CDE7C32CE}"/>
          </ac:picMkLst>
        </pc:picChg>
        <pc:picChg chg="del">
          <ac:chgData name="Ngô Thị Dịu" userId="9239adeb-dabb-42ee-b658-acdf993bd767" providerId="ADAL" clId="{3D3CE74D-6442-4BA6-AA3A-01AE7165F19C}" dt="2024-07-21T16:08:05.624" v="694" actId="478"/>
          <ac:picMkLst>
            <pc:docMk/>
            <pc:sldMk cId="3370452882" sldId="370"/>
            <ac:picMk id="9" creationId="{696B160D-AB64-0308-34C2-9B560B9D7246}"/>
          </ac:picMkLst>
        </pc:picChg>
        <pc:picChg chg="add mod">
          <ac:chgData name="Ngô Thị Dịu" userId="9239adeb-dabb-42ee-b658-acdf993bd767" providerId="ADAL" clId="{3D3CE74D-6442-4BA6-AA3A-01AE7165F19C}" dt="2024-07-22T01:23:23.302" v="996" actId="1076"/>
          <ac:picMkLst>
            <pc:docMk/>
            <pc:sldMk cId="3370452882" sldId="370"/>
            <ac:picMk id="11" creationId="{9B667A87-18FA-748F-E67A-A1B1D038C56E}"/>
          </ac:picMkLst>
        </pc:picChg>
        <pc:picChg chg="del">
          <ac:chgData name="Ngô Thị Dịu" userId="9239adeb-dabb-42ee-b658-acdf993bd767" providerId="ADAL" clId="{3D3CE74D-6442-4BA6-AA3A-01AE7165F19C}" dt="2024-07-21T16:08:04.637" v="693" actId="478"/>
          <ac:picMkLst>
            <pc:docMk/>
            <pc:sldMk cId="3370452882" sldId="370"/>
            <ac:picMk id="14" creationId="{36C2A341-14B6-F80C-B409-424EDA68419D}"/>
          </ac:picMkLst>
        </pc:picChg>
        <pc:picChg chg="del">
          <ac:chgData name="Ngô Thị Dịu" userId="9239adeb-dabb-42ee-b658-acdf993bd767" providerId="ADAL" clId="{3D3CE74D-6442-4BA6-AA3A-01AE7165F19C}" dt="2024-07-21T16:08:03.795" v="692" actId="478"/>
          <ac:picMkLst>
            <pc:docMk/>
            <pc:sldMk cId="3370452882" sldId="370"/>
            <ac:picMk id="16" creationId="{961F1A5D-0D5C-EC73-E702-EBA22F0B66B8}"/>
          </ac:picMkLst>
        </pc:picChg>
      </pc:sldChg>
      <pc:sldChg chg="modSp">
        <pc:chgData name="Ngô Thị Dịu" userId="9239adeb-dabb-42ee-b658-acdf993bd767" providerId="ADAL" clId="{3D3CE74D-6442-4BA6-AA3A-01AE7165F19C}" dt="2024-07-21T15:52:18.158" v="204" actId="20577"/>
        <pc:sldMkLst>
          <pc:docMk/>
          <pc:sldMk cId="3920382249" sldId="664"/>
        </pc:sldMkLst>
        <pc:spChg chg="mod">
          <ac:chgData name="Ngô Thị Dịu" userId="9239adeb-dabb-42ee-b658-acdf993bd767" providerId="ADAL" clId="{3D3CE74D-6442-4BA6-AA3A-01AE7165F19C}" dt="2024-07-21T15:52:18.158" v="204" actId="20577"/>
          <ac:spMkLst>
            <pc:docMk/>
            <pc:sldMk cId="3920382249" sldId="664"/>
            <ac:spMk id="4" creationId="{174B1096-1C68-22E0-65C0-77E4FB2E7CAC}"/>
          </ac:spMkLst>
        </pc:spChg>
      </pc:sldChg>
      <pc:sldChg chg="del">
        <pc:chgData name="Ngô Thị Dịu" userId="9239adeb-dabb-42ee-b658-acdf993bd767" providerId="ADAL" clId="{3D3CE74D-6442-4BA6-AA3A-01AE7165F19C}" dt="2024-07-23T08:54:09.355" v="1098" actId="47"/>
        <pc:sldMkLst>
          <pc:docMk/>
          <pc:sldMk cId="2310030485" sldId="3839"/>
        </pc:sldMkLst>
      </pc:sldChg>
      <pc:sldChg chg="del">
        <pc:chgData name="Ngô Thị Dịu" userId="9239adeb-dabb-42ee-b658-acdf993bd767" providerId="ADAL" clId="{3D3CE74D-6442-4BA6-AA3A-01AE7165F19C}" dt="2024-07-23T08:54:07.381" v="1097" actId="47"/>
        <pc:sldMkLst>
          <pc:docMk/>
          <pc:sldMk cId="1923571408" sldId="3840"/>
        </pc:sldMkLst>
      </pc:sldChg>
      <pc:sldChg chg="addSp modSp new mod modAnim">
        <pc:chgData name="Ngô Thị Dịu" userId="9239adeb-dabb-42ee-b658-acdf993bd767" providerId="ADAL" clId="{3D3CE74D-6442-4BA6-AA3A-01AE7165F19C}" dt="2024-07-21T16:18:02.035" v="987" actId="1076"/>
        <pc:sldMkLst>
          <pc:docMk/>
          <pc:sldMk cId="633600122" sldId="3841"/>
        </pc:sldMkLst>
        <pc:spChg chg="add mod">
          <ac:chgData name="Ngô Thị Dịu" userId="9239adeb-dabb-42ee-b658-acdf993bd767" providerId="ADAL" clId="{3D3CE74D-6442-4BA6-AA3A-01AE7165F19C}" dt="2024-07-21T16:18:02.035" v="987" actId="1076"/>
          <ac:spMkLst>
            <pc:docMk/>
            <pc:sldMk cId="633600122" sldId="3841"/>
            <ac:spMk id="3" creationId="{31C13B66-F548-C5C7-8E26-687CB192463A}"/>
          </ac:spMkLst>
        </pc:spChg>
        <pc:spChg chg="add mod">
          <ac:chgData name="Ngô Thị Dịu" userId="9239adeb-dabb-42ee-b658-acdf993bd767" providerId="ADAL" clId="{3D3CE74D-6442-4BA6-AA3A-01AE7165F19C}" dt="2024-07-21T16:17:28.978" v="982" actId="1076"/>
          <ac:spMkLst>
            <pc:docMk/>
            <pc:sldMk cId="633600122" sldId="3841"/>
            <ac:spMk id="4" creationId="{3E3BE96F-FFD5-49E9-2366-FE72346619B9}"/>
          </ac:spMkLst>
        </pc:spChg>
        <pc:picChg chg="add mod">
          <ac:chgData name="Ngô Thị Dịu" userId="9239adeb-dabb-42ee-b658-acdf993bd767" providerId="ADAL" clId="{3D3CE74D-6442-4BA6-AA3A-01AE7165F19C}" dt="2024-07-21T16:17:38.594" v="983" actId="14100"/>
          <ac:picMkLst>
            <pc:docMk/>
            <pc:sldMk cId="633600122" sldId="3841"/>
            <ac:picMk id="2" creationId="{6832BB63-5389-405C-DCBB-F559309124F8}"/>
          </ac:picMkLst>
        </pc:picChg>
      </pc:sldChg>
      <pc:sldChg chg="del">
        <pc:chgData name="Ngô Thị Dịu" userId="9239adeb-dabb-42ee-b658-acdf993bd767" providerId="ADAL" clId="{3D3CE74D-6442-4BA6-AA3A-01AE7165F19C}" dt="2024-07-21T16:07:11.397" v="684" actId="47"/>
        <pc:sldMkLst>
          <pc:docMk/>
          <pc:sldMk cId="3860376202" sldId="3841"/>
        </pc:sldMkLst>
      </pc:sldChg>
      <pc:sldChg chg="del">
        <pc:chgData name="Ngô Thị Dịu" userId="9239adeb-dabb-42ee-b658-acdf993bd767" providerId="ADAL" clId="{3D3CE74D-6442-4BA6-AA3A-01AE7165F19C}" dt="2024-07-21T16:10:37.383" v="942" actId="47"/>
        <pc:sldMkLst>
          <pc:docMk/>
          <pc:sldMk cId="1103625143" sldId="3842"/>
        </pc:sldMkLst>
      </pc:sldChg>
      <pc:sldChg chg="del">
        <pc:chgData name="Ngô Thị Dịu" userId="9239adeb-dabb-42ee-b658-acdf993bd767" providerId="ADAL" clId="{3D3CE74D-6442-4BA6-AA3A-01AE7165F19C}" dt="2024-07-21T16:10:34.501" v="941" actId="47"/>
        <pc:sldMkLst>
          <pc:docMk/>
          <pc:sldMk cId="3237648724" sldId="3843"/>
        </pc:sldMkLst>
      </pc:sldChg>
      <pc:sldMasterChg chg="del delSldLayout">
        <pc:chgData name="Ngô Thị Dịu" userId="9239adeb-dabb-42ee-b658-acdf993bd767" providerId="ADAL" clId="{3D3CE74D-6442-4BA6-AA3A-01AE7165F19C}" dt="2024-07-21T16:07:03.771" v="683" actId="47"/>
        <pc:sldMasterMkLst>
          <pc:docMk/>
          <pc:sldMasterMk cId="1134270540" sldId="2147483707"/>
        </pc:sldMasterMkLst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017886237" sldId="2147483708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433261244" sldId="2147483709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64020208" sldId="2147483710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574515263" sldId="2147483711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938693897" sldId="2147483712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717387295" sldId="2147483713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819654863" sldId="2147483714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966075262" sldId="2147483715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896423000" sldId="2147483716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090847397" sldId="2147483717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516632032" sldId="2147483718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512316017" sldId="2147483719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229952501" sldId="2147483720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1125429789" sldId="2147483721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125706659" sldId="2147483723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088348795" sldId="2147483724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39404389" sldId="2147483725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744636387" sldId="2147483726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676748563" sldId="214748372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DCFF1-2E6D-4999-8392-79F2DA2F03CD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vi-VN"/>
        </a:p>
      </dgm:t>
    </dgm:pt>
    <dgm:pt modelId="{E5CC4CEA-8529-44D0-A26A-16A5216E35EE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ráp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endParaRPr lang="vi-VN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16080-1754-4985-8C7D-E89737817377}" type="parTrans" cxnId="{8C54E7D2-5A12-4FA3-9C1D-8BB46B186A2D}">
      <dgm:prSet/>
      <dgm:spPr/>
      <dgm:t>
        <a:bodyPr/>
        <a:lstStyle/>
        <a:p>
          <a:endParaRPr lang="vi-VN" sz="1600"/>
        </a:p>
      </dgm:t>
    </dgm:pt>
    <dgm:pt modelId="{8CEFD588-5859-43E0-A5D3-3E5FB1AF2762}" type="sibTrans" cxnId="{8C54E7D2-5A12-4FA3-9C1D-8BB46B186A2D}">
      <dgm:prSet/>
      <dgm:spPr/>
      <dgm:t>
        <a:bodyPr/>
        <a:lstStyle/>
        <a:p>
          <a:endParaRPr lang="vi-VN" sz="1600"/>
        </a:p>
      </dgm:t>
    </dgm:pt>
    <dgm:pt modelId="{BF37150E-059F-4CB6-9D0F-36EA00B058CF}">
      <dgm:prSet phldrT="[Văn bản]" custT="1"/>
      <dgm:spPr/>
      <dgm:t>
        <a:bodyPr/>
        <a:lstStyle/>
        <a:p>
          <a:pPr algn="ctr"/>
          <a:r>
            <a:rPr lang="en-US" sz="1600">
              <a:latin typeface="Times New Roman" panose="02020603050405020304" pitchFamily="18" charset="0"/>
              <a:cs typeface="Times New Roman" panose="02020603050405020304" pitchFamily="18" charset="0"/>
            </a:rPr>
            <a:t>Bước 1: Lắp khung giá đỡ</a:t>
          </a:r>
          <a:endParaRPr lang="vi-VN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BAFCF-563E-40BC-9D0D-0CA69AB57FB3}" type="parTrans" cxnId="{CDD29949-10E3-4816-B042-183A625B0371}">
      <dgm:prSet/>
      <dgm:spPr/>
      <dgm:t>
        <a:bodyPr/>
        <a:lstStyle/>
        <a:p>
          <a:endParaRPr lang="vi-VN" sz="1600">
            <a:solidFill>
              <a:srgbClr val="FFFF00"/>
            </a:solidFill>
            <a:latin typeface="+mj-lt"/>
          </a:endParaRPr>
        </a:p>
      </dgm:t>
    </dgm:pt>
    <dgm:pt modelId="{4A2FEEAC-7585-41C4-A009-72F985624D46}" type="sibTrans" cxnId="{CDD29949-10E3-4816-B042-183A625B0371}">
      <dgm:prSet/>
      <dgm:spPr/>
      <dgm:t>
        <a:bodyPr/>
        <a:lstStyle/>
        <a:p>
          <a:endParaRPr lang="vi-VN" sz="1600"/>
        </a:p>
      </dgm:t>
    </dgm:pt>
    <dgm:pt modelId="{878FAB49-2158-41AF-A8D3-0941B6A22C99}">
      <dgm:prSet phldrT="[Văn bản]" custT="1"/>
      <dgm:spPr/>
      <dgm:t>
        <a:bodyPr/>
        <a:lstStyle/>
        <a:p>
          <a:pPr algn="ctr"/>
          <a:r>
            <a:rPr lang="en-US" sz="1600">
              <a:latin typeface="Times New Roman" panose="02020603050405020304" pitchFamily="18" charset="0"/>
              <a:cs typeface="Times New Roman" panose="02020603050405020304" pitchFamily="18" charset="0"/>
            </a:rPr>
            <a:t>Bước 2: Lắp đèn LED với dây dẫn điện</a:t>
          </a:r>
          <a:endParaRPr lang="vi-VN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5B6E4-4EDE-49A3-ACC6-C59BD50FBB80}" type="parTrans" cxnId="{5A574A2A-36D5-4272-8597-3097F57B9FD9}">
      <dgm:prSet/>
      <dgm:spPr/>
      <dgm:t>
        <a:bodyPr/>
        <a:lstStyle/>
        <a:p>
          <a:endParaRPr lang="vi-VN" sz="1600">
            <a:solidFill>
              <a:srgbClr val="FFFF00"/>
            </a:solidFill>
            <a:latin typeface="+mj-lt"/>
          </a:endParaRPr>
        </a:p>
      </dgm:t>
    </dgm:pt>
    <dgm:pt modelId="{DDCFCBC5-F173-4D1A-A429-3C5F1ABD414F}" type="sibTrans" cxnId="{5A574A2A-36D5-4272-8597-3097F57B9FD9}">
      <dgm:prSet/>
      <dgm:spPr/>
      <dgm:t>
        <a:bodyPr/>
        <a:lstStyle/>
        <a:p>
          <a:endParaRPr lang="vi-VN" sz="1600"/>
        </a:p>
      </dgm:t>
    </dgm:pt>
    <dgm:pt modelId="{1F394198-633C-4C77-BA12-B3FC78FF9801}">
      <dgm:prSet phldrT="[Văn bản]" custT="1"/>
      <dgm:spPr/>
      <dgm:t>
        <a:bodyPr/>
        <a:lstStyle/>
        <a:p>
          <a:pPr algn="ctr"/>
          <a:r>
            <a:rPr lang="en-US" sz="1600">
              <a:latin typeface="Times New Roman" panose="02020603050405020304" pitchFamily="18" charset="0"/>
              <a:cs typeface="Times New Roman" panose="02020603050405020304" pitchFamily="18" charset="0"/>
            </a:rPr>
            <a:t>Bước 3: Gắn máy phát điện và đèn LED vào khung giá đỡ</a:t>
          </a:r>
          <a:endParaRPr lang="vi-VN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DD1548-228E-48C8-92D0-EAB2C080CB1B}" type="parTrans" cxnId="{CF317072-5652-4A78-A3AB-DE7006491D11}">
      <dgm:prSet/>
      <dgm:spPr/>
      <dgm:t>
        <a:bodyPr/>
        <a:lstStyle/>
        <a:p>
          <a:endParaRPr lang="vi-VN" sz="1600">
            <a:solidFill>
              <a:srgbClr val="FFFF00"/>
            </a:solidFill>
            <a:latin typeface="+mj-lt"/>
          </a:endParaRPr>
        </a:p>
      </dgm:t>
    </dgm:pt>
    <dgm:pt modelId="{A70F098C-D4BF-4122-9A30-5CF84630EBE9}" type="sibTrans" cxnId="{CF317072-5652-4A78-A3AB-DE7006491D11}">
      <dgm:prSet/>
      <dgm:spPr/>
      <dgm:t>
        <a:bodyPr/>
        <a:lstStyle/>
        <a:p>
          <a:endParaRPr lang="vi-VN" sz="1600"/>
        </a:p>
      </dgm:t>
    </dgm:pt>
    <dgm:pt modelId="{CE154AC2-CC5A-4ADF-BD53-9B5C33A50507}">
      <dgm:prSet custT="1"/>
      <dgm:spPr/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 4: Kiểm tra hoạt động của mô hình</a:t>
          </a:r>
          <a:endParaRPr lang="en-US" sz="16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67EBE0C-6510-45F6-AA9B-D9CA0D79D40D}" type="parTrans" cxnId="{205B9D91-A6B8-4649-BC00-CC3CD8DDB5EA}">
      <dgm:prSet/>
      <dgm:spPr/>
      <dgm:t>
        <a:bodyPr/>
        <a:lstStyle/>
        <a:p>
          <a:endParaRPr lang="en-US" sz="1600"/>
        </a:p>
      </dgm:t>
    </dgm:pt>
    <dgm:pt modelId="{EE18276D-419D-4C89-A2F6-18E18636AA66}" type="sibTrans" cxnId="{205B9D91-A6B8-4649-BC00-CC3CD8DDB5EA}">
      <dgm:prSet/>
      <dgm:spPr/>
      <dgm:t>
        <a:bodyPr/>
        <a:lstStyle/>
        <a:p>
          <a:endParaRPr lang="en-US" sz="1600"/>
        </a:p>
      </dgm:t>
    </dgm:pt>
    <dgm:pt modelId="{71D50E74-E0FC-4024-A50B-53466942E218}" type="pres">
      <dgm:prSet presAssocID="{874DCFF1-2E6D-4999-8392-79F2DA2F03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D15B852-BBA8-43DF-9089-086C70CDF3B1}" type="pres">
      <dgm:prSet presAssocID="{E5CC4CEA-8529-44D0-A26A-16A5216E35EE}" presName="hierRoot1" presStyleCnt="0">
        <dgm:presLayoutVars>
          <dgm:hierBranch val="init"/>
        </dgm:presLayoutVars>
      </dgm:prSet>
      <dgm:spPr/>
    </dgm:pt>
    <dgm:pt modelId="{D983B3BD-A4EA-4B59-9B62-E04159A1A4DC}" type="pres">
      <dgm:prSet presAssocID="{E5CC4CEA-8529-44D0-A26A-16A5216E35EE}" presName="rootComposite1" presStyleCnt="0"/>
      <dgm:spPr/>
    </dgm:pt>
    <dgm:pt modelId="{E2A92764-B735-4556-BD91-309DBE551176}" type="pres">
      <dgm:prSet presAssocID="{E5CC4CEA-8529-44D0-A26A-16A5216E35EE}" presName="rootText1" presStyleLbl="node0" presStyleIdx="0" presStyleCnt="1" custScaleX="118504" custScaleY="50095" custLinFactNeighborX="5809" custLinFactNeighborY="-50350">
        <dgm:presLayoutVars>
          <dgm:chPref val="3"/>
        </dgm:presLayoutVars>
      </dgm:prSet>
      <dgm:spPr/>
    </dgm:pt>
    <dgm:pt modelId="{E7F6035F-E7D5-4C98-9AAF-37A8889B0003}" type="pres">
      <dgm:prSet presAssocID="{E5CC4CEA-8529-44D0-A26A-16A5216E35EE}" presName="rootConnector1" presStyleLbl="node1" presStyleIdx="0" presStyleCnt="0"/>
      <dgm:spPr/>
    </dgm:pt>
    <dgm:pt modelId="{FA325C6A-8A8A-479A-995B-50CDB8689AF5}" type="pres">
      <dgm:prSet presAssocID="{E5CC4CEA-8529-44D0-A26A-16A5216E35EE}" presName="hierChild2" presStyleCnt="0"/>
      <dgm:spPr/>
    </dgm:pt>
    <dgm:pt modelId="{B4E9EC0E-F4F5-459F-8E07-1119B85D6209}" type="pres">
      <dgm:prSet presAssocID="{3ECBAFCF-563E-40BC-9D0D-0CA69AB57FB3}" presName="Name37" presStyleLbl="parChTrans1D2" presStyleIdx="0" presStyleCnt="4"/>
      <dgm:spPr/>
    </dgm:pt>
    <dgm:pt modelId="{189773BA-B62C-449C-80E1-BE1E71019923}" type="pres">
      <dgm:prSet presAssocID="{BF37150E-059F-4CB6-9D0F-36EA00B058CF}" presName="hierRoot2" presStyleCnt="0">
        <dgm:presLayoutVars>
          <dgm:hierBranch val="init"/>
        </dgm:presLayoutVars>
      </dgm:prSet>
      <dgm:spPr/>
    </dgm:pt>
    <dgm:pt modelId="{5DCEF5CF-3B06-498D-A449-9999CD790323}" type="pres">
      <dgm:prSet presAssocID="{BF37150E-059F-4CB6-9D0F-36EA00B058CF}" presName="rootComposite" presStyleCnt="0"/>
      <dgm:spPr/>
    </dgm:pt>
    <dgm:pt modelId="{096AEADD-CC9D-40C5-8903-DFED8DEEFA84}" type="pres">
      <dgm:prSet presAssocID="{BF37150E-059F-4CB6-9D0F-36EA00B058CF}" presName="rootText" presStyleLbl="node2" presStyleIdx="0" presStyleCnt="4" custScaleX="92175" custScaleY="83778">
        <dgm:presLayoutVars>
          <dgm:chPref val="3"/>
        </dgm:presLayoutVars>
      </dgm:prSet>
      <dgm:spPr/>
    </dgm:pt>
    <dgm:pt modelId="{87F1E822-7A3D-4224-ACA3-0BAE987A5DD8}" type="pres">
      <dgm:prSet presAssocID="{BF37150E-059F-4CB6-9D0F-36EA00B058CF}" presName="rootConnector" presStyleLbl="node2" presStyleIdx="0" presStyleCnt="4"/>
      <dgm:spPr/>
    </dgm:pt>
    <dgm:pt modelId="{BBEAEEA5-3390-457A-89A0-66467924B0E3}" type="pres">
      <dgm:prSet presAssocID="{BF37150E-059F-4CB6-9D0F-36EA00B058CF}" presName="hierChild4" presStyleCnt="0"/>
      <dgm:spPr/>
    </dgm:pt>
    <dgm:pt modelId="{FF2BFA62-8F74-41A6-9CCE-F7CE5DD133D8}" type="pres">
      <dgm:prSet presAssocID="{BF37150E-059F-4CB6-9D0F-36EA00B058CF}" presName="hierChild5" presStyleCnt="0"/>
      <dgm:spPr/>
    </dgm:pt>
    <dgm:pt modelId="{B2F166FA-2689-460E-985C-87DF653FBC0F}" type="pres">
      <dgm:prSet presAssocID="{8175B6E4-4EDE-49A3-ACC6-C59BD50FBB80}" presName="Name37" presStyleLbl="parChTrans1D2" presStyleIdx="1" presStyleCnt="4"/>
      <dgm:spPr/>
    </dgm:pt>
    <dgm:pt modelId="{ABA4261B-1561-4162-8915-A58DAC2058DF}" type="pres">
      <dgm:prSet presAssocID="{878FAB49-2158-41AF-A8D3-0941B6A22C99}" presName="hierRoot2" presStyleCnt="0">
        <dgm:presLayoutVars>
          <dgm:hierBranch val="init"/>
        </dgm:presLayoutVars>
      </dgm:prSet>
      <dgm:spPr/>
    </dgm:pt>
    <dgm:pt modelId="{40CC0688-C820-46E2-91E1-D1709940B5A6}" type="pres">
      <dgm:prSet presAssocID="{878FAB49-2158-41AF-A8D3-0941B6A22C99}" presName="rootComposite" presStyleCnt="0"/>
      <dgm:spPr/>
    </dgm:pt>
    <dgm:pt modelId="{1736CEAD-4713-4D8D-9815-5180F4A1F37D}" type="pres">
      <dgm:prSet presAssocID="{878FAB49-2158-41AF-A8D3-0941B6A22C99}" presName="rootText" presStyleLbl="node2" presStyleIdx="1" presStyleCnt="4" custScaleX="118872">
        <dgm:presLayoutVars>
          <dgm:chPref val="3"/>
        </dgm:presLayoutVars>
      </dgm:prSet>
      <dgm:spPr/>
    </dgm:pt>
    <dgm:pt modelId="{C0B40046-23DF-4D95-90C0-D3FE8B0F413F}" type="pres">
      <dgm:prSet presAssocID="{878FAB49-2158-41AF-A8D3-0941B6A22C99}" presName="rootConnector" presStyleLbl="node2" presStyleIdx="1" presStyleCnt="4"/>
      <dgm:spPr/>
    </dgm:pt>
    <dgm:pt modelId="{5F02B646-44C8-486E-879B-650A8C528D3C}" type="pres">
      <dgm:prSet presAssocID="{878FAB49-2158-41AF-A8D3-0941B6A22C99}" presName="hierChild4" presStyleCnt="0"/>
      <dgm:spPr/>
    </dgm:pt>
    <dgm:pt modelId="{00C04F2A-7DBD-4E5E-8762-5898E9586D46}" type="pres">
      <dgm:prSet presAssocID="{878FAB49-2158-41AF-A8D3-0941B6A22C99}" presName="hierChild5" presStyleCnt="0"/>
      <dgm:spPr/>
    </dgm:pt>
    <dgm:pt modelId="{97C288C8-6D09-4E0F-A3A7-4CA5791B7EE5}" type="pres">
      <dgm:prSet presAssocID="{B5DD1548-228E-48C8-92D0-EAB2C080CB1B}" presName="Name37" presStyleLbl="parChTrans1D2" presStyleIdx="2" presStyleCnt="4"/>
      <dgm:spPr/>
    </dgm:pt>
    <dgm:pt modelId="{EA950F1A-1B0D-4267-BB4A-1F530A4CAB90}" type="pres">
      <dgm:prSet presAssocID="{1F394198-633C-4C77-BA12-B3FC78FF9801}" presName="hierRoot2" presStyleCnt="0">
        <dgm:presLayoutVars>
          <dgm:hierBranch val="init"/>
        </dgm:presLayoutVars>
      </dgm:prSet>
      <dgm:spPr/>
    </dgm:pt>
    <dgm:pt modelId="{A913445A-B498-4E75-B540-8FBBD42794A0}" type="pres">
      <dgm:prSet presAssocID="{1F394198-633C-4C77-BA12-B3FC78FF9801}" presName="rootComposite" presStyleCnt="0"/>
      <dgm:spPr/>
    </dgm:pt>
    <dgm:pt modelId="{47C4108E-491B-415E-B821-329586858FB2}" type="pres">
      <dgm:prSet presAssocID="{1F394198-633C-4C77-BA12-B3FC78FF9801}" presName="rootText" presStyleLbl="node2" presStyleIdx="2" presStyleCnt="4" custScaleX="110938">
        <dgm:presLayoutVars>
          <dgm:chPref val="3"/>
        </dgm:presLayoutVars>
      </dgm:prSet>
      <dgm:spPr/>
    </dgm:pt>
    <dgm:pt modelId="{C7F8406C-18CA-477F-A755-334DC932C3AE}" type="pres">
      <dgm:prSet presAssocID="{1F394198-633C-4C77-BA12-B3FC78FF9801}" presName="rootConnector" presStyleLbl="node2" presStyleIdx="2" presStyleCnt="4"/>
      <dgm:spPr/>
    </dgm:pt>
    <dgm:pt modelId="{64EADD8F-D220-4682-8124-6B1C0D07FAD2}" type="pres">
      <dgm:prSet presAssocID="{1F394198-633C-4C77-BA12-B3FC78FF9801}" presName="hierChild4" presStyleCnt="0"/>
      <dgm:spPr/>
    </dgm:pt>
    <dgm:pt modelId="{8774DDE9-08AF-4EE6-B727-E4A4AE07F14C}" type="pres">
      <dgm:prSet presAssocID="{1F394198-633C-4C77-BA12-B3FC78FF9801}" presName="hierChild5" presStyleCnt="0"/>
      <dgm:spPr/>
    </dgm:pt>
    <dgm:pt modelId="{5A0AA19B-4576-4B6B-9731-76C6D436F5E8}" type="pres">
      <dgm:prSet presAssocID="{367EBE0C-6510-45F6-AA9B-D9CA0D79D40D}" presName="Name37" presStyleLbl="parChTrans1D2" presStyleIdx="3" presStyleCnt="4"/>
      <dgm:spPr/>
    </dgm:pt>
    <dgm:pt modelId="{6AB45855-4B88-4B72-B2B8-1B2EEF6C3A43}" type="pres">
      <dgm:prSet presAssocID="{CE154AC2-CC5A-4ADF-BD53-9B5C33A50507}" presName="hierRoot2" presStyleCnt="0">
        <dgm:presLayoutVars>
          <dgm:hierBranch val="init"/>
        </dgm:presLayoutVars>
      </dgm:prSet>
      <dgm:spPr/>
    </dgm:pt>
    <dgm:pt modelId="{50F04BAC-1587-4A14-8CB5-581CC7F3DAD9}" type="pres">
      <dgm:prSet presAssocID="{CE154AC2-CC5A-4ADF-BD53-9B5C33A50507}" presName="rootComposite" presStyleCnt="0"/>
      <dgm:spPr/>
    </dgm:pt>
    <dgm:pt modelId="{6A769649-EDD6-43F3-94E4-BAFBCE6BD9FD}" type="pres">
      <dgm:prSet presAssocID="{CE154AC2-CC5A-4ADF-BD53-9B5C33A50507}" presName="rootText" presStyleLbl="node2" presStyleIdx="3" presStyleCnt="4">
        <dgm:presLayoutVars>
          <dgm:chPref val="3"/>
        </dgm:presLayoutVars>
      </dgm:prSet>
      <dgm:spPr/>
    </dgm:pt>
    <dgm:pt modelId="{205C37BB-8AC3-43F2-8EC8-DC6200D5863C}" type="pres">
      <dgm:prSet presAssocID="{CE154AC2-CC5A-4ADF-BD53-9B5C33A50507}" presName="rootConnector" presStyleLbl="node2" presStyleIdx="3" presStyleCnt="4"/>
      <dgm:spPr/>
    </dgm:pt>
    <dgm:pt modelId="{9CEDB839-C525-48AE-B6DB-91C8333974A8}" type="pres">
      <dgm:prSet presAssocID="{CE154AC2-CC5A-4ADF-BD53-9B5C33A50507}" presName="hierChild4" presStyleCnt="0"/>
      <dgm:spPr/>
    </dgm:pt>
    <dgm:pt modelId="{1ED9A239-AD26-4CCC-A7D1-5E55FB7E1143}" type="pres">
      <dgm:prSet presAssocID="{CE154AC2-CC5A-4ADF-BD53-9B5C33A50507}" presName="hierChild5" presStyleCnt="0"/>
      <dgm:spPr/>
    </dgm:pt>
    <dgm:pt modelId="{8C8A8543-A10A-49DD-87C3-BD222C59F36A}" type="pres">
      <dgm:prSet presAssocID="{E5CC4CEA-8529-44D0-A26A-16A5216E35EE}" presName="hierChild3" presStyleCnt="0"/>
      <dgm:spPr/>
    </dgm:pt>
  </dgm:ptLst>
  <dgm:cxnLst>
    <dgm:cxn modelId="{E6D38A1B-A0A6-4C31-AF05-F3BD0F1D06AF}" type="presOf" srcId="{E5CC4CEA-8529-44D0-A26A-16A5216E35EE}" destId="{E7F6035F-E7D5-4C98-9AAF-37A8889B0003}" srcOrd="1" destOrd="0" presId="urn:microsoft.com/office/officeart/2005/8/layout/orgChart1"/>
    <dgm:cxn modelId="{47F2301E-E856-4052-B58E-981B256B020E}" type="presOf" srcId="{367EBE0C-6510-45F6-AA9B-D9CA0D79D40D}" destId="{5A0AA19B-4576-4B6B-9731-76C6D436F5E8}" srcOrd="0" destOrd="0" presId="urn:microsoft.com/office/officeart/2005/8/layout/orgChart1"/>
    <dgm:cxn modelId="{585B6620-4B76-46C5-AA78-9D79219612E7}" type="presOf" srcId="{3ECBAFCF-563E-40BC-9D0D-0CA69AB57FB3}" destId="{B4E9EC0E-F4F5-459F-8E07-1119B85D6209}" srcOrd="0" destOrd="0" presId="urn:microsoft.com/office/officeart/2005/8/layout/orgChart1"/>
    <dgm:cxn modelId="{5A574A2A-36D5-4272-8597-3097F57B9FD9}" srcId="{E5CC4CEA-8529-44D0-A26A-16A5216E35EE}" destId="{878FAB49-2158-41AF-A8D3-0941B6A22C99}" srcOrd="1" destOrd="0" parTransId="{8175B6E4-4EDE-49A3-ACC6-C59BD50FBB80}" sibTransId="{DDCFCBC5-F173-4D1A-A429-3C5F1ABD414F}"/>
    <dgm:cxn modelId="{94DA992E-CF4C-4C6D-A617-8309D70D4748}" type="presOf" srcId="{E5CC4CEA-8529-44D0-A26A-16A5216E35EE}" destId="{E2A92764-B735-4556-BD91-309DBE551176}" srcOrd="0" destOrd="0" presId="urn:microsoft.com/office/officeart/2005/8/layout/orgChart1"/>
    <dgm:cxn modelId="{D6C1CC3E-B3FD-48D8-A6BF-B14D0AAA4AD0}" type="presOf" srcId="{8175B6E4-4EDE-49A3-ACC6-C59BD50FBB80}" destId="{B2F166FA-2689-460E-985C-87DF653FBC0F}" srcOrd="0" destOrd="0" presId="urn:microsoft.com/office/officeart/2005/8/layout/orgChart1"/>
    <dgm:cxn modelId="{CDD29949-10E3-4816-B042-183A625B0371}" srcId="{E5CC4CEA-8529-44D0-A26A-16A5216E35EE}" destId="{BF37150E-059F-4CB6-9D0F-36EA00B058CF}" srcOrd="0" destOrd="0" parTransId="{3ECBAFCF-563E-40BC-9D0D-0CA69AB57FB3}" sibTransId="{4A2FEEAC-7585-41C4-A009-72F985624D46}"/>
    <dgm:cxn modelId="{AE47494E-927D-4BA7-A1D6-C1BEB94E8EA5}" type="presOf" srcId="{CE154AC2-CC5A-4ADF-BD53-9B5C33A50507}" destId="{6A769649-EDD6-43F3-94E4-BAFBCE6BD9FD}" srcOrd="0" destOrd="0" presId="urn:microsoft.com/office/officeart/2005/8/layout/orgChart1"/>
    <dgm:cxn modelId="{CF317072-5652-4A78-A3AB-DE7006491D11}" srcId="{E5CC4CEA-8529-44D0-A26A-16A5216E35EE}" destId="{1F394198-633C-4C77-BA12-B3FC78FF9801}" srcOrd="2" destOrd="0" parTransId="{B5DD1548-228E-48C8-92D0-EAB2C080CB1B}" sibTransId="{A70F098C-D4BF-4122-9A30-5CF84630EBE9}"/>
    <dgm:cxn modelId="{3D008979-17FF-4894-92FE-4B23F76AA02E}" type="presOf" srcId="{1F394198-633C-4C77-BA12-B3FC78FF9801}" destId="{C7F8406C-18CA-477F-A755-334DC932C3AE}" srcOrd="1" destOrd="0" presId="urn:microsoft.com/office/officeart/2005/8/layout/orgChart1"/>
    <dgm:cxn modelId="{B8AD8E7C-6A3A-4712-A3BC-50DBD11B9574}" type="presOf" srcId="{BF37150E-059F-4CB6-9D0F-36EA00B058CF}" destId="{87F1E822-7A3D-4224-ACA3-0BAE987A5DD8}" srcOrd="1" destOrd="0" presId="urn:microsoft.com/office/officeart/2005/8/layout/orgChart1"/>
    <dgm:cxn modelId="{E406987E-2627-42B6-ADB7-19DD16CF31C8}" type="presOf" srcId="{878FAB49-2158-41AF-A8D3-0941B6A22C99}" destId="{1736CEAD-4713-4D8D-9815-5180F4A1F37D}" srcOrd="0" destOrd="0" presId="urn:microsoft.com/office/officeart/2005/8/layout/orgChart1"/>
    <dgm:cxn modelId="{205B9D91-A6B8-4649-BC00-CC3CD8DDB5EA}" srcId="{E5CC4CEA-8529-44D0-A26A-16A5216E35EE}" destId="{CE154AC2-CC5A-4ADF-BD53-9B5C33A50507}" srcOrd="3" destOrd="0" parTransId="{367EBE0C-6510-45F6-AA9B-D9CA0D79D40D}" sibTransId="{EE18276D-419D-4C89-A2F6-18E18636AA66}"/>
    <dgm:cxn modelId="{D5E0D6AB-C6B4-4B2D-B33A-32C11A7ED617}" type="presOf" srcId="{BF37150E-059F-4CB6-9D0F-36EA00B058CF}" destId="{096AEADD-CC9D-40C5-8903-DFED8DEEFA84}" srcOrd="0" destOrd="0" presId="urn:microsoft.com/office/officeart/2005/8/layout/orgChart1"/>
    <dgm:cxn modelId="{A78CF1AE-D5EA-434C-92F2-DE9C67549549}" type="presOf" srcId="{874DCFF1-2E6D-4999-8392-79F2DA2F03CD}" destId="{71D50E74-E0FC-4024-A50B-53466942E218}" srcOrd="0" destOrd="0" presId="urn:microsoft.com/office/officeart/2005/8/layout/orgChart1"/>
    <dgm:cxn modelId="{DEFFD4B5-F9CF-403F-8525-62EFEF1E8A67}" type="presOf" srcId="{878FAB49-2158-41AF-A8D3-0941B6A22C99}" destId="{C0B40046-23DF-4D95-90C0-D3FE8B0F413F}" srcOrd="1" destOrd="0" presId="urn:microsoft.com/office/officeart/2005/8/layout/orgChart1"/>
    <dgm:cxn modelId="{8C54E7D2-5A12-4FA3-9C1D-8BB46B186A2D}" srcId="{874DCFF1-2E6D-4999-8392-79F2DA2F03CD}" destId="{E5CC4CEA-8529-44D0-A26A-16A5216E35EE}" srcOrd="0" destOrd="0" parTransId="{A7516080-1754-4985-8C7D-E89737817377}" sibTransId="{8CEFD588-5859-43E0-A5D3-3E5FB1AF2762}"/>
    <dgm:cxn modelId="{92F726E1-7D10-4378-8E31-CAF566F4941D}" type="presOf" srcId="{B5DD1548-228E-48C8-92D0-EAB2C080CB1B}" destId="{97C288C8-6D09-4E0F-A3A7-4CA5791B7EE5}" srcOrd="0" destOrd="0" presId="urn:microsoft.com/office/officeart/2005/8/layout/orgChart1"/>
    <dgm:cxn modelId="{AF4541E9-9069-4190-8C83-305C9088C52E}" type="presOf" srcId="{CE154AC2-CC5A-4ADF-BD53-9B5C33A50507}" destId="{205C37BB-8AC3-43F2-8EC8-DC6200D5863C}" srcOrd="1" destOrd="0" presId="urn:microsoft.com/office/officeart/2005/8/layout/orgChart1"/>
    <dgm:cxn modelId="{973E6BF4-6F06-4CF1-8447-348D392E73C0}" type="presOf" srcId="{1F394198-633C-4C77-BA12-B3FC78FF9801}" destId="{47C4108E-491B-415E-B821-329586858FB2}" srcOrd="0" destOrd="0" presId="urn:microsoft.com/office/officeart/2005/8/layout/orgChart1"/>
    <dgm:cxn modelId="{D99D2631-B0A5-411B-B9F9-B2E2C786D6E4}" type="presParOf" srcId="{71D50E74-E0FC-4024-A50B-53466942E218}" destId="{2D15B852-BBA8-43DF-9089-086C70CDF3B1}" srcOrd="0" destOrd="0" presId="urn:microsoft.com/office/officeart/2005/8/layout/orgChart1"/>
    <dgm:cxn modelId="{E9B9E29E-B059-411C-A978-550809376CE4}" type="presParOf" srcId="{2D15B852-BBA8-43DF-9089-086C70CDF3B1}" destId="{D983B3BD-A4EA-4B59-9B62-E04159A1A4DC}" srcOrd="0" destOrd="0" presId="urn:microsoft.com/office/officeart/2005/8/layout/orgChart1"/>
    <dgm:cxn modelId="{990FB703-8B2E-468F-AAEE-3931C730DF8A}" type="presParOf" srcId="{D983B3BD-A4EA-4B59-9B62-E04159A1A4DC}" destId="{E2A92764-B735-4556-BD91-309DBE551176}" srcOrd="0" destOrd="0" presId="urn:microsoft.com/office/officeart/2005/8/layout/orgChart1"/>
    <dgm:cxn modelId="{5529C16E-DAAD-438D-B001-A33622CED790}" type="presParOf" srcId="{D983B3BD-A4EA-4B59-9B62-E04159A1A4DC}" destId="{E7F6035F-E7D5-4C98-9AAF-37A8889B0003}" srcOrd="1" destOrd="0" presId="urn:microsoft.com/office/officeart/2005/8/layout/orgChart1"/>
    <dgm:cxn modelId="{7949FA60-1FAB-4823-A608-2B715B5A7F3A}" type="presParOf" srcId="{2D15B852-BBA8-43DF-9089-086C70CDF3B1}" destId="{FA325C6A-8A8A-479A-995B-50CDB8689AF5}" srcOrd="1" destOrd="0" presId="urn:microsoft.com/office/officeart/2005/8/layout/orgChart1"/>
    <dgm:cxn modelId="{47ABA575-C086-4511-BE21-5A5E3EE4FDE0}" type="presParOf" srcId="{FA325C6A-8A8A-479A-995B-50CDB8689AF5}" destId="{B4E9EC0E-F4F5-459F-8E07-1119B85D6209}" srcOrd="0" destOrd="0" presId="urn:microsoft.com/office/officeart/2005/8/layout/orgChart1"/>
    <dgm:cxn modelId="{43728E14-C934-4B3D-990F-F8D08D849ECB}" type="presParOf" srcId="{FA325C6A-8A8A-479A-995B-50CDB8689AF5}" destId="{189773BA-B62C-449C-80E1-BE1E71019923}" srcOrd="1" destOrd="0" presId="urn:microsoft.com/office/officeart/2005/8/layout/orgChart1"/>
    <dgm:cxn modelId="{B4BA8ADB-230B-4B17-93C1-3DED1A2363A9}" type="presParOf" srcId="{189773BA-B62C-449C-80E1-BE1E71019923}" destId="{5DCEF5CF-3B06-498D-A449-9999CD790323}" srcOrd="0" destOrd="0" presId="urn:microsoft.com/office/officeart/2005/8/layout/orgChart1"/>
    <dgm:cxn modelId="{75DCAC22-393E-4C3C-9CDF-8198C5A029F1}" type="presParOf" srcId="{5DCEF5CF-3B06-498D-A449-9999CD790323}" destId="{096AEADD-CC9D-40C5-8903-DFED8DEEFA84}" srcOrd="0" destOrd="0" presId="urn:microsoft.com/office/officeart/2005/8/layout/orgChart1"/>
    <dgm:cxn modelId="{B47EB8E9-279B-476C-A0A8-AC75ED3F26AA}" type="presParOf" srcId="{5DCEF5CF-3B06-498D-A449-9999CD790323}" destId="{87F1E822-7A3D-4224-ACA3-0BAE987A5DD8}" srcOrd="1" destOrd="0" presId="urn:microsoft.com/office/officeart/2005/8/layout/orgChart1"/>
    <dgm:cxn modelId="{DD53DDDB-AEE5-4287-A3FF-0B34FF497B68}" type="presParOf" srcId="{189773BA-B62C-449C-80E1-BE1E71019923}" destId="{BBEAEEA5-3390-457A-89A0-66467924B0E3}" srcOrd="1" destOrd="0" presId="urn:microsoft.com/office/officeart/2005/8/layout/orgChart1"/>
    <dgm:cxn modelId="{9F3D1989-1FAB-4601-9D0A-E039A15D78C2}" type="presParOf" srcId="{189773BA-B62C-449C-80E1-BE1E71019923}" destId="{FF2BFA62-8F74-41A6-9CCE-F7CE5DD133D8}" srcOrd="2" destOrd="0" presId="urn:microsoft.com/office/officeart/2005/8/layout/orgChart1"/>
    <dgm:cxn modelId="{6782ED75-F52A-429D-B5DA-5EE57E5A5268}" type="presParOf" srcId="{FA325C6A-8A8A-479A-995B-50CDB8689AF5}" destId="{B2F166FA-2689-460E-985C-87DF653FBC0F}" srcOrd="2" destOrd="0" presId="urn:microsoft.com/office/officeart/2005/8/layout/orgChart1"/>
    <dgm:cxn modelId="{F1EF6BFA-1B8A-4ED8-BFCA-261310D82E2A}" type="presParOf" srcId="{FA325C6A-8A8A-479A-995B-50CDB8689AF5}" destId="{ABA4261B-1561-4162-8915-A58DAC2058DF}" srcOrd="3" destOrd="0" presId="urn:microsoft.com/office/officeart/2005/8/layout/orgChart1"/>
    <dgm:cxn modelId="{9A21C29B-A498-4540-B5FF-CDA339E8532D}" type="presParOf" srcId="{ABA4261B-1561-4162-8915-A58DAC2058DF}" destId="{40CC0688-C820-46E2-91E1-D1709940B5A6}" srcOrd="0" destOrd="0" presId="urn:microsoft.com/office/officeart/2005/8/layout/orgChart1"/>
    <dgm:cxn modelId="{995B0724-CF93-4D3F-ADF7-A34B33454438}" type="presParOf" srcId="{40CC0688-C820-46E2-91E1-D1709940B5A6}" destId="{1736CEAD-4713-4D8D-9815-5180F4A1F37D}" srcOrd="0" destOrd="0" presId="urn:microsoft.com/office/officeart/2005/8/layout/orgChart1"/>
    <dgm:cxn modelId="{8CCB33D1-8997-4203-ABFD-9EB0A36B6AA2}" type="presParOf" srcId="{40CC0688-C820-46E2-91E1-D1709940B5A6}" destId="{C0B40046-23DF-4D95-90C0-D3FE8B0F413F}" srcOrd="1" destOrd="0" presId="urn:microsoft.com/office/officeart/2005/8/layout/orgChart1"/>
    <dgm:cxn modelId="{2A94A541-449C-48B1-84E2-6322A66B2C05}" type="presParOf" srcId="{ABA4261B-1561-4162-8915-A58DAC2058DF}" destId="{5F02B646-44C8-486E-879B-650A8C528D3C}" srcOrd="1" destOrd="0" presId="urn:microsoft.com/office/officeart/2005/8/layout/orgChart1"/>
    <dgm:cxn modelId="{3D3D511E-1342-4323-AB2F-C4ECBDE0525F}" type="presParOf" srcId="{ABA4261B-1561-4162-8915-A58DAC2058DF}" destId="{00C04F2A-7DBD-4E5E-8762-5898E9586D46}" srcOrd="2" destOrd="0" presId="urn:microsoft.com/office/officeart/2005/8/layout/orgChart1"/>
    <dgm:cxn modelId="{B9935DED-0A51-4CD0-B797-E01D7B5D2D76}" type="presParOf" srcId="{FA325C6A-8A8A-479A-995B-50CDB8689AF5}" destId="{97C288C8-6D09-4E0F-A3A7-4CA5791B7EE5}" srcOrd="4" destOrd="0" presId="urn:microsoft.com/office/officeart/2005/8/layout/orgChart1"/>
    <dgm:cxn modelId="{3E7E2005-302B-4FE5-B820-A07C3E891234}" type="presParOf" srcId="{FA325C6A-8A8A-479A-995B-50CDB8689AF5}" destId="{EA950F1A-1B0D-4267-BB4A-1F530A4CAB90}" srcOrd="5" destOrd="0" presId="urn:microsoft.com/office/officeart/2005/8/layout/orgChart1"/>
    <dgm:cxn modelId="{6C6A8334-49C2-4200-ABDA-562604B44E93}" type="presParOf" srcId="{EA950F1A-1B0D-4267-BB4A-1F530A4CAB90}" destId="{A913445A-B498-4E75-B540-8FBBD42794A0}" srcOrd="0" destOrd="0" presId="urn:microsoft.com/office/officeart/2005/8/layout/orgChart1"/>
    <dgm:cxn modelId="{137C3B22-7A49-4A96-ADCF-D94A356082A2}" type="presParOf" srcId="{A913445A-B498-4E75-B540-8FBBD42794A0}" destId="{47C4108E-491B-415E-B821-329586858FB2}" srcOrd="0" destOrd="0" presId="urn:microsoft.com/office/officeart/2005/8/layout/orgChart1"/>
    <dgm:cxn modelId="{4DEBB33F-122B-4111-8556-6249ECA98BE5}" type="presParOf" srcId="{A913445A-B498-4E75-B540-8FBBD42794A0}" destId="{C7F8406C-18CA-477F-A755-334DC932C3AE}" srcOrd="1" destOrd="0" presId="urn:microsoft.com/office/officeart/2005/8/layout/orgChart1"/>
    <dgm:cxn modelId="{A40AFFB4-92F4-460D-B0E7-988AEF494AA2}" type="presParOf" srcId="{EA950F1A-1B0D-4267-BB4A-1F530A4CAB90}" destId="{64EADD8F-D220-4682-8124-6B1C0D07FAD2}" srcOrd="1" destOrd="0" presId="urn:microsoft.com/office/officeart/2005/8/layout/orgChart1"/>
    <dgm:cxn modelId="{FA00AE68-1B28-43DB-9F69-72856823228E}" type="presParOf" srcId="{EA950F1A-1B0D-4267-BB4A-1F530A4CAB90}" destId="{8774DDE9-08AF-4EE6-B727-E4A4AE07F14C}" srcOrd="2" destOrd="0" presId="urn:microsoft.com/office/officeart/2005/8/layout/orgChart1"/>
    <dgm:cxn modelId="{015C3923-A331-4228-B034-7D80F162D34A}" type="presParOf" srcId="{FA325C6A-8A8A-479A-995B-50CDB8689AF5}" destId="{5A0AA19B-4576-4B6B-9731-76C6D436F5E8}" srcOrd="6" destOrd="0" presId="urn:microsoft.com/office/officeart/2005/8/layout/orgChart1"/>
    <dgm:cxn modelId="{1681F67B-2109-4FEC-A6EF-55ADC945C8AB}" type="presParOf" srcId="{FA325C6A-8A8A-479A-995B-50CDB8689AF5}" destId="{6AB45855-4B88-4B72-B2B8-1B2EEF6C3A43}" srcOrd="7" destOrd="0" presId="urn:microsoft.com/office/officeart/2005/8/layout/orgChart1"/>
    <dgm:cxn modelId="{D3B0EF5B-8ED4-470A-9C7D-2EEA89B4B1F0}" type="presParOf" srcId="{6AB45855-4B88-4B72-B2B8-1B2EEF6C3A43}" destId="{50F04BAC-1587-4A14-8CB5-581CC7F3DAD9}" srcOrd="0" destOrd="0" presId="urn:microsoft.com/office/officeart/2005/8/layout/orgChart1"/>
    <dgm:cxn modelId="{51BB59DC-6062-4835-918A-EB167B544FE9}" type="presParOf" srcId="{50F04BAC-1587-4A14-8CB5-581CC7F3DAD9}" destId="{6A769649-EDD6-43F3-94E4-BAFBCE6BD9FD}" srcOrd="0" destOrd="0" presId="urn:microsoft.com/office/officeart/2005/8/layout/orgChart1"/>
    <dgm:cxn modelId="{84FA6EFF-6168-4429-AC09-61AB1D00010A}" type="presParOf" srcId="{50F04BAC-1587-4A14-8CB5-581CC7F3DAD9}" destId="{205C37BB-8AC3-43F2-8EC8-DC6200D5863C}" srcOrd="1" destOrd="0" presId="urn:microsoft.com/office/officeart/2005/8/layout/orgChart1"/>
    <dgm:cxn modelId="{3B26D7A5-F8DC-43C1-9F07-DE689E8B200B}" type="presParOf" srcId="{6AB45855-4B88-4B72-B2B8-1B2EEF6C3A43}" destId="{9CEDB839-C525-48AE-B6DB-91C8333974A8}" srcOrd="1" destOrd="0" presId="urn:microsoft.com/office/officeart/2005/8/layout/orgChart1"/>
    <dgm:cxn modelId="{34B03C58-77DA-4742-BEAC-5F62738DEBDF}" type="presParOf" srcId="{6AB45855-4B88-4B72-B2B8-1B2EEF6C3A43}" destId="{1ED9A239-AD26-4CCC-A7D1-5E55FB7E1143}" srcOrd="2" destOrd="0" presId="urn:microsoft.com/office/officeart/2005/8/layout/orgChart1"/>
    <dgm:cxn modelId="{23A025DC-72DA-4F99-BCFE-653F87D84BB5}" type="presParOf" srcId="{2D15B852-BBA8-43DF-9089-086C70CDF3B1}" destId="{8C8A8543-A10A-49DD-87C3-BD222C59F36A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AA19B-4576-4B6B-9731-76C6D436F5E8}">
      <dsp:nvSpPr>
        <dsp:cNvPr id="0" name=""/>
        <dsp:cNvSpPr/>
      </dsp:nvSpPr>
      <dsp:spPr>
        <a:xfrm>
          <a:off x="4254757" y="937574"/>
          <a:ext cx="3195900" cy="790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0732"/>
              </a:lnTo>
              <a:lnTo>
                <a:pt x="3195900" y="610732"/>
              </a:lnTo>
              <a:lnTo>
                <a:pt x="3195900" y="79048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288C8-6D09-4E0F-A3A7-4CA5791B7EE5}">
      <dsp:nvSpPr>
        <dsp:cNvPr id="0" name=""/>
        <dsp:cNvSpPr/>
      </dsp:nvSpPr>
      <dsp:spPr>
        <a:xfrm>
          <a:off x="4254757" y="937574"/>
          <a:ext cx="1030833" cy="790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0732"/>
              </a:lnTo>
              <a:lnTo>
                <a:pt x="1030833" y="610732"/>
              </a:lnTo>
              <a:lnTo>
                <a:pt x="1030833" y="79048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166FA-2689-460E-985C-87DF653FBC0F}">
      <dsp:nvSpPr>
        <dsp:cNvPr id="0" name=""/>
        <dsp:cNvSpPr/>
      </dsp:nvSpPr>
      <dsp:spPr>
        <a:xfrm>
          <a:off x="2958984" y="937574"/>
          <a:ext cx="1295772" cy="790486"/>
        </a:xfrm>
        <a:custGeom>
          <a:avLst/>
          <a:gdLst/>
          <a:ahLst/>
          <a:cxnLst/>
          <a:rect l="0" t="0" r="0" b="0"/>
          <a:pathLst>
            <a:path>
              <a:moveTo>
                <a:pt x="1295772" y="0"/>
              </a:moveTo>
              <a:lnTo>
                <a:pt x="1295772" y="610732"/>
              </a:lnTo>
              <a:lnTo>
                <a:pt x="0" y="610732"/>
              </a:lnTo>
              <a:lnTo>
                <a:pt x="0" y="79048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9EC0E-F4F5-459F-8E07-1119B85D6209}">
      <dsp:nvSpPr>
        <dsp:cNvPr id="0" name=""/>
        <dsp:cNvSpPr/>
      </dsp:nvSpPr>
      <dsp:spPr>
        <a:xfrm>
          <a:off x="792984" y="937574"/>
          <a:ext cx="3461773" cy="790486"/>
        </a:xfrm>
        <a:custGeom>
          <a:avLst/>
          <a:gdLst/>
          <a:ahLst/>
          <a:cxnLst/>
          <a:rect l="0" t="0" r="0" b="0"/>
          <a:pathLst>
            <a:path>
              <a:moveTo>
                <a:pt x="3461773" y="0"/>
              </a:moveTo>
              <a:lnTo>
                <a:pt x="3461773" y="610732"/>
              </a:lnTo>
              <a:lnTo>
                <a:pt x="0" y="610732"/>
              </a:lnTo>
              <a:lnTo>
                <a:pt x="0" y="79048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92764-B735-4556-BD91-309DBE551176}">
      <dsp:nvSpPr>
        <dsp:cNvPr id="0" name=""/>
        <dsp:cNvSpPr/>
      </dsp:nvSpPr>
      <dsp:spPr>
        <a:xfrm>
          <a:off x="3240401" y="508777"/>
          <a:ext cx="2028711" cy="4287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ráp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endParaRPr lang="vi-VN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0401" y="508777"/>
        <a:ext cx="2028711" cy="428797"/>
      </dsp:txXfrm>
    </dsp:sp>
    <dsp:sp modelId="{096AEADD-CC9D-40C5-8903-DFED8DEEFA84}">
      <dsp:nvSpPr>
        <dsp:cNvPr id="0" name=""/>
        <dsp:cNvSpPr/>
      </dsp:nvSpPr>
      <dsp:spPr>
        <a:xfrm>
          <a:off x="3996" y="1728060"/>
          <a:ext cx="1577976" cy="7171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Bước 1: Lắp khung giá đỡ</a:t>
          </a:r>
          <a:endParaRPr lang="vi-VN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6" y="1728060"/>
        <a:ext cx="1577976" cy="717112"/>
      </dsp:txXfrm>
    </dsp:sp>
    <dsp:sp modelId="{1736CEAD-4713-4D8D-9815-5180F4A1F37D}">
      <dsp:nvSpPr>
        <dsp:cNvPr id="0" name=""/>
        <dsp:cNvSpPr/>
      </dsp:nvSpPr>
      <dsp:spPr>
        <a:xfrm>
          <a:off x="1941478" y="1728060"/>
          <a:ext cx="2035011" cy="8559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Bước 2: Lắp đèn LED với dây dẫn điện</a:t>
          </a:r>
          <a:endParaRPr lang="vi-VN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1478" y="1728060"/>
        <a:ext cx="2035011" cy="855967"/>
      </dsp:txXfrm>
    </dsp:sp>
    <dsp:sp modelId="{47C4108E-491B-415E-B821-329586858FB2}">
      <dsp:nvSpPr>
        <dsp:cNvPr id="0" name=""/>
        <dsp:cNvSpPr/>
      </dsp:nvSpPr>
      <dsp:spPr>
        <a:xfrm>
          <a:off x="4335997" y="1728060"/>
          <a:ext cx="1899186" cy="8559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Bước 3: Gắn máy phát điện và đèn LED vào khung giá đỡ</a:t>
          </a:r>
          <a:endParaRPr lang="vi-VN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997" y="1728060"/>
        <a:ext cx="1899186" cy="855967"/>
      </dsp:txXfrm>
    </dsp:sp>
    <dsp:sp modelId="{6A769649-EDD6-43F3-94E4-BAFBCE6BD9FD}">
      <dsp:nvSpPr>
        <dsp:cNvPr id="0" name=""/>
        <dsp:cNvSpPr/>
      </dsp:nvSpPr>
      <dsp:spPr>
        <a:xfrm>
          <a:off x="6594690" y="1728060"/>
          <a:ext cx="1711935" cy="8559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 4: Kiểm tra hoạt động của mô hình</a:t>
          </a:r>
          <a:endParaRPr lang="en-US" sz="16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594690" y="1728060"/>
        <a:ext cx="1711935" cy="855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008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99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120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54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26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48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3" y="82465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8" y="1666921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7" y="74263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79" y="82488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2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50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15788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7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7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25;p9"/>
          <p:cNvSpPr/>
          <p:nvPr/>
        </p:nvSpPr>
        <p:spPr>
          <a:xfrm>
            <a:off x="201638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7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90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3551113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36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8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7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1" y="781086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2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4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82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82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82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82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82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82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82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82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82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82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82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825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347366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31" y="183951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7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7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6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4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836026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0" y="4200527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7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51" y="3019432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3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2750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6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3" y="82465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79" y="82488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000713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34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35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4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94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17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70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2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62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1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2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6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4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225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24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C127A8-1496-36C7-5146-F94E9D4BD99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59" r:id="rId7"/>
    <p:sldLayoutId id="214748367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596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29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tm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730052" y="1762259"/>
            <a:ext cx="75761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4000" b="1" dirty="0">
                <a:solidFill>
                  <a:srgbClr val="00B050"/>
                </a:solidFill>
                <a:latin typeface="+mn-lt"/>
              </a:rPr>
              <a:t>À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O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Ừ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Á</a:t>
            </a:r>
            <a:r>
              <a:rPr lang="en-US" sz="4000" b="1" dirty="0">
                <a:solidFill>
                  <a:srgbClr val="00B0F0"/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br>
              <a:rPr lang="en-US" sz="4000" b="1" dirty="0">
                <a:solidFill>
                  <a:schemeClr val="dk2"/>
                </a:solidFill>
                <a:latin typeface="+mn-lt"/>
              </a:rPr>
            </a:b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Đ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Ế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N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V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Ớ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+mn-lt"/>
              </a:rPr>
              <a:t>B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À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H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Ọ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Ô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Y</a:t>
            </a:r>
            <a:r>
              <a:rPr lang="en-US" sz="4000" b="1" dirty="0">
                <a:solidFill>
                  <a:srgbClr val="7030A0"/>
                </a:solidFill>
                <a:latin typeface="+mn-lt"/>
              </a:rPr>
              <a:t>!</a:t>
            </a:r>
            <a:endParaRPr sz="40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370077" flipH="1">
            <a:off x="6270505" y="2045080"/>
            <a:ext cx="3300968" cy="3402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908472" y="802888"/>
            <a:ext cx="75761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+mn-lt"/>
              </a:rPr>
              <a:t>TRÒ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CHƠI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: “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AI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NHANH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+mn-lt"/>
              </a:rPr>
              <a:t>NHẤT”</a:t>
            </a:r>
            <a:endParaRPr sz="4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0CE610-D658-ED40-094D-31F8E0D92834}"/>
              </a:ext>
            </a:extLst>
          </p:cNvPr>
          <p:cNvSpPr/>
          <p:nvPr/>
        </p:nvSpPr>
        <p:spPr>
          <a:xfrm>
            <a:off x="433437" y="1644688"/>
            <a:ext cx="8051181" cy="324935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63500" lvl="0" algn="ctr">
              <a:lnSpc>
                <a:spcPct val="103000"/>
              </a:lnSpc>
              <a:spcBef>
                <a:spcPts val="280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361315" algn="l"/>
              </a:tabLst>
            </a:pPr>
            <a:r>
              <a:rPr lang="en-US" sz="2800" b="1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2800" b="1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63500" lvl="0" indent="-285750" algn="just">
              <a:lnSpc>
                <a:spcPct val="103000"/>
              </a:lnSpc>
              <a:spcBef>
                <a:spcPts val="28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Wingdings" panose="05000000000000000000" pitchFamily="2" charset="2"/>
              <a:buChar char="ü"/>
              <a:tabLst>
                <a:tab pos="361315" algn="l"/>
              </a:tabLst>
            </a:pP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phút,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 viên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tiết/dụng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cụ/vật</a:t>
            </a:r>
            <a:r>
              <a:rPr lang="vi-VN" sz="28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 trong bộ lắp ghép mô hình kĩ thuật cần thiết để lắp ráp mô hình máy phát điện gió. </a:t>
            </a:r>
            <a:endParaRPr lang="en-US" sz="2800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63500" lvl="0" indent="-285750" algn="just">
              <a:lnSpc>
                <a:spcPct val="103000"/>
              </a:lnSpc>
              <a:spcBef>
                <a:spcPts val="28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Wingdings" panose="05000000000000000000" pitchFamily="2" charset="2"/>
              <a:buChar char="ü"/>
              <a:tabLst>
                <a:tab pos="361315" algn="l"/>
              </a:tabLst>
            </a:pPr>
            <a:r>
              <a:rPr lang="vi-VN" sz="2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hoàn thành nhanh và đúng nhất là nhóm chiến thắng.</a:t>
            </a:r>
            <a:endParaRPr lang="en-US" sz="2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216687B-FB7D-A5ED-6754-DE5B57CEE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4851" y="0"/>
            <a:ext cx="1669149" cy="93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1986" y="1332113"/>
            <a:ext cx="80287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BÀI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8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MÔ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MÁY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PHÁT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ĐIỆN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GIÓ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 (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</a:rPr>
              <a:t>tiết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 3)</a:t>
            </a:r>
          </a:p>
        </p:txBody>
      </p:sp>
      <p:pic>
        <p:nvPicPr>
          <p:cNvPr id="2" name="Picture 1" descr="A toy with three legs&#10;&#10;Description automatically generated with medium confidence">
            <a:extLst>
              <a:ext uri="{FF2B5EF4-FFF2-40B4-BE49-F238E27FC236}">
                <a16:creationId xmlns:a16="http://schemas.microsoft.com/office/drawing/2014/main" id="{E5E5DE19-2679-ED6C-E488-649DE1EF2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83" y="2301073"/>
            <a:ext cx="2627076" cy="2808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492AC-C4B3-A4BE-CAC0-310FE7704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043" y="2391508"/>
            <a:ext cx="3113771" cy="271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2A705-35E6-4E18-AE73-95982FD5A58A}"/>
              </a:ext>
            </a:extLst>
          </p:cNvPr>
          <p:cNvSpPr txBox="1"/>
          <p:nvPr/>
        </p:nvSpPr>
        <p:spPr>
          <a:xfrm>
            <a:off x="1708219" y="228241"/>
            <a:ext cx="556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/>
          <p:nvPr/>
        </p:nvSpPr>
        <p:spPr>
          <a:xfrm>
            <a:off x="714899" y="1780023"/>
            <a:ext cx="4953312" cy="1308865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943" y="1017725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 idx="15"/>
          </p:nvPr>
        </p:nvSpPr>
        <p:spPr>
          <a:xfrm>
            <a:off x="318556" y="628466"/>
            <a:ext cx="7704000" cy="5727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idx="6"/>
          </p:nvPr>
        </p:nvSpPr>
        <p:spPr>
          <a:xfrm>
            <a:off x="957782" y="2210048"/>
            <a:ext cx="4467545" cy="448813"/>
          </a:xfrm>
        </p:spPr>
        <p:txBody>
          <a:bodyPr/>
          <a:lstStyle/>
          <a:p>
            <a:pPr algn="just"/>
            <a:r>
              <a:rPr lang="en-US" dirty="0" err="1">
                <a:solidFill>
                  <a:schemeClr val="accent1"/>
                </a:solidFill>
                <a:latin typeface="+mn-lt"/>
              </a:rPr>
              <a:t>Lắp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n-lt"/>
              </a:rPr>
              <a:t>ráp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n-lt"/>
              </a:rPr>
              <a:t>được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n-lt"/>
              </a:rPr>
              <a:t>mô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n-lt"/>
              </a:rPr>
              <a:t>hình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n-lt"/>
              </a:rPr>
              <a:t>máy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n-lt"/>
              </a:rPr>
              <a:t>phát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n-lt"/>
              </a:rPr>
              <a:t>điện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n-lt"/>
              </a:rPr>
              <a:t>gió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99" y="767720"/>
            <a:ext cx="4453332" cy="2777656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40082" y="2156548"/>
            <a:ext cx="4960620" cy="2480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1501975" y="1738196"/>
            <a:ext cx="3884414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7175" algn="ctr" defTabSz="514350">
              <a:buClrTx/>
              <a:defRPr/>
            </a:pPr>
            <a:r>
              <a:rPr lang="en-US" sz="3038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c) </a:t>
            </a:r>
            <a:r>
              <a:rPr lang="en-US" sz="3038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Thực</a:t>
            </a:r>
            <a:r>
              <a:rPr lang="en-US" sz="3038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38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hành</a:t>
            </a:r>
            <a:endParaRPr lang="en-US" sz="3038" b="1" kern="120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 Light" panose="020F03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7452" y="891611"/>
            <a:ext cx="2410354" cy="87203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i="1" dirty="0"/>
              <a:t>Hoàn </a:t>
            </a:r>
            <a:r>
              <a:rPr lang="en-US" sz="1800" b="1" i="1" dirty="0" err="1"/>
              <a:t>thiện</a:t>
            </a:r>
            <a:r>
              <a:rPr lang="en-US" sz="1800" b="1" i="1" dirty="0"/>
              <a:t> </a:t>
            </a:r>
            <a:r>
              <a:rPr lang="en-US" sz="1800" b="1" i="1" dirty="0" err="1"/>
              <a:t>phiếu</a:t>
            </a:r>
            <a:r>
              <a:rPr lang="en-US" sz="1800" b="1" i="1" dirty="0"/>
              <a:t> </a:t>
            </a:r>
            <a:r>
              <a:rPr lang="en-US" sz="1800" b="1" i="1" dirty="0" err="1"/>
              <a:t>học</a:t>
            </a:r>
            <a:r>
              <a:rPr lang="en-US" sz="1800" b="1" i="1" dirty="0"/>
              <a:t> </a:t>
            </a:r>
            <a:r>
              <a:rPr lang="en-US" sz="1800" b="1" i="1" dirty="0" err="1"/>
              <a:t>tập</a:t>
            </a:r>
            <a:r>
              <a:rPr lang="en-US" sz="1800" b="1" i="1" dirty="0"/>
              <a:t>:</a:t>
            </a:r>
            <a:endParaRPr lang="en-US" sz="1800" dirty="0"/>
          </a:p>
        </p:txBody>
      </p:sp>
      <p:pic>
        <p:nvPicPr>
          <p:cNvPr id="3" name="Image 343">
            <a:extLst>
              <a:ext uri="{FF2B5EF4-FFF2-40B4-BE49-F238E27FC236}">
                <a16:creationId xmlns:a16="http://schemas.microsoft.com/office/drawing/2014/main" id="{A070A9AB-9D39-D58C-746C-2FEA501E1B58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8167" y="-1"/>
            <a:ext cx="6032810" cy="4906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D6D23-EBB0-6F38-D66F-A0CE46FAD124}"/>
              </a:ext>
            </a:extLst>
          </p:cNvPr>
          <p:cNvSpPr txBox="1"/>
          <p:nvPr/>
        </p:nvSpPr>
        <p:spPr>
          <a:xfrm>
            <a:off x="7426712" y="1763645"/>
            <a:ext cx="14942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1</a:t>
            </a:r>
            <a:r>
              <a:rPr lang="en-US" sz="1600" dirty="0"/>
              <a:t>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Lắp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khung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giá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đỡ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.</a:t>
            </a:r>
          </a:p>
          <a:p>
            <a:pPr algn="just"/>
            <a:r>
              <a:rPr lang="en-US" sz="1600" dirty="0"/>
              <a:t>2. </a:t>
            </a:r>
            <a:r>
              <a:rPr lang="en-US" sz="1600" dirty="0" err="1"/>
              <a:t>Lắp</a:t>
            </a:r>
            <a:r>
              <a:rPr lang="en-US" sz="1600" dirty="0"/>
              <a:t> </a:t>
            </a:r>
            <a:r>
              <a:rPr lang="en-US" sz="1600" dirty="0" err="1"/>
              <a:t>đèn</a:t>
            </a:r>
            <a:r>
              <a:rPr lang="en-US" sz="1600" dirty="0"/>
              <a:t> LED </a:t>
            </a:r>
            <a:r>
              <a:rPr lang="en-US" sz="1600" dirty="0" err="1"/>
              <a:t>với</a:t>
            </a:r>
            <a:r>
              <a:rPr lang="en-US" sz="1600" dirty="0"/>
              <a:t> </a:t>
            </a:r>
            <a:r>
              <a:rPr lang="en-US" sz="1600" dirty="0" err="1"/>
              <a:t>dây</a:t>
            </a:r>
            <a:r>
              <a:rPr lang="en-US" sz="1600" dirty="0"/>
              <a:t> </a:t>
            </a:r>
            <a:r>
              <a:rPr lang="en-US" sz="1600" dirty="0" err="1"/>
              <a:t>dẫn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3. </a:t>
            </a:r>
            <a:r>
              <a:rPr lang="en-US" sz="1600" dirty="0" err="1"/>
              <a:t>Gắn</a:t>
            </a:r>
            <a:r>
              <a:rPr lang="en-US" sz="1600" dirty="0"/>
              <a:t> </a:t>
            </a:r>
            <a:r>
              <a:rPr lang="en-US" sz="1600" dirty="0" err="1"/>
              <a:t>máy</a:t>
            </a:r>
            <a:r>
              <a:rPr lang="en-US" sz="1600" dirty="0"/>
              <a:t> </a:t>
            </a:r>
            <a:r>
              <a:rPr lang="en-US" sz="1600" dirty="0" err="1"/>
              <a:t>phát</a:t>
            </a:r>
            <a:r>
              <a:rPr lang="en-US" sz="1600" dirty="0"/>
              <a:t> </a:t>
            </a:r>
            <a:r>
              <a:rPr lang="en-US" sz="1600" dirty="0" err="1"/>
              <a:t>điện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đèn</a:t>
            </a:r>
            <a:r>
              <a:rPr lang="en-US" sz="1600" dirty="0"/>
              <a:t> LED </a:t>
            </a:r>
            <a:r>
              <a:rPr lang="en-US" sz="1600" dirty="0" err="1"/>
              <a:t>vào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giá</a:t>
            </a:r>
            <a:r>
              <a:rPr lang="en-US" sz="1600" dirty="0"/>
              <a:t> </a:t>
            </a:r>
            <a:r>
              <a:rPr lang="en-US" sz="1600" dirty="0" err="1"/>
              <a:t>đỡ</a:t>
            </a:r>
            <a:r>
              <a:rPr lang="en-US" sz="16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6D1C4-6CD2-053C-DB9F-233C8CA8BC7A}"/>
              </a:ext>
            </a:extLst>
          </p:cNvPr>
          <p:cNvSpPr txBox="1"/>
          <p:nvPr/>
        </p:nvSpPr>
        <p:spPr>
          <a:xfrm>
            <a:off x="6252119" y="4489758"/>
            <a:ext cx="360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BC15F-772F-450F-047B-7D3162962493}"/>
              </a:ext>
            </a:extLst>
          </p:cNvPr>
          <p:cNvSpPr txBox="1"/>
          <p:nvPr/>
        </p:nvSpPr>
        <p:spPr>
          <a:xfrm>
            <a:off x="3583261" y="4490425"/>
            <a:ext cx="360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A395EB-BBF0-6EBD-5876-2A4F9446ED12}"/>
              </a:ext>
            </a:extLst>
          </p:cNvPr>
          <p:cNvSpPr txBox="1"/>
          <p:nvPr/>
        </p:nvSpPr>
        <p:spPr>
          <a:xfrm>
            <a:off x="2899319" y="1127573"/>
            <a:ext cx="360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F2CD4-E002-DD10-11D7-298B795582BA}"/>
              </a:ext>
            </a:extLst>
          </p:cNvPr>
          <p:cNvSpPr txBox="1"/>
          <p:nvPr/>
        </p:nvSpPr>
        <p:spPr>
          <a:xfrm>
            <a:off x="4977162" y="1149875"/>
            <a:ext cx="360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D500A5-FD0E-4236-81B0-1023C983DEA6}"/>
              </a:ext>
            </a:extLst>
          </p:cNvPr>
          <p:cNvSpPr txBox="1"/>
          <p:nvPr/>
        </p:nvSpPr>
        <p:spPr>
          <a:xfrm>
            <a:off x="7025267" y="1149875"/>
            <a:ext cx="360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7" name="Đồng hồ đếm ngược 5 phút - 5 minutes count down timer - TS.BS.Vũ Duy Kiên">
            <a:hlinkClick r:id="" action="ppaction://media"/>
            <a:extLst>
              <a:ext uri="{FF2B5EF4-FFF2-40B4-BE49-F238E27FC236}">
                <a16:creationId xmlns:a16="http://schemas.microsoft.com/office/drawing/2014/main" id="{0BA73B61-F555-D32D-99B7-11DFBAADF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312" y="2571750"/>
            <a:ext cx="1931864" cy="1086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00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/>
          <p:cNvGraphicFramePr/>
          <p:nvPr>
            <p:extLst>
              <p:ext uri="{D42A27DB-BD31-4B8C-83A1-F6EECF244321}">
                <p14:modId xmlns:p14="http://schemas.microsoft.com/office/powerpoint/2010/main" val="4205826998"/>
              </p:ext>
            </p:extLst>
          </p:nvPr>
        </p:nvGraphicFramePr>
        <p:xfrm>
          <a:off x="416689" y="289932"/>
          <a:ext cx="8310622" cy="3523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oup of colorful plastic toys&#10;&#10;Description automatically generated with medium confidence">
            <a:extLst>
              <a:ext uri="{FF2B5EF4-FFF2-40B4-BE49-F238E27FC236}">
                <a16:creationId xmlns:a16="http://schemas.microsoft.com/office/drawing/2014/main" id="{6DFCF1FC-E596-41F6-3CD9-EB83B086B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88" y="3267307"/>
            <a:ext cx="1971646" cy="1237786"/>
          </a:xfrm>
          <a:prstGeom prst="rect">
            <a:avLst/>
          </a:prstGeom>
        </p:spPr>
      </p:pic>
      <p:pic>
        <p:nvPicPr>
          <p:cNvPr id="8" name="Picture 7" descr="A screenshot of a device&#10;&#10;Description automatically generated">
            <a:extLst>
              <a:ext uri="{FF2B5EF4-FFF2-40B4-BE49-F238E27FC236}">
                <a16:creationId xmlns:a16="http://schemas.microsoft.com/office/drawing/2014/main" id="{86C834F8-2444-CD56-D622-E07CDE7C32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6639" y="3265914"/>
            <a:ext cx="2332826" cy="1095608"/>
          </a:xfrm>
          <a:prstGeom prst="rect">
            <a:avLst/>
          </a:prstGeom>
        </p:spPr>
      </p:pic>
      <p:pic>
        <p:nvPicPr>
          <p:cNvPr id="11" name="Picture 10" descr="A yellow and green device with wires&#10;&#10;Description automatically generated">
            <a:extLst>
              <a:ext uri="{FF2B5EF4-FFF2-40B4-BE49-F238E27FC236}">
                <a16:creationId xmlns:a16="http://schemas.microsoft.com/office/drawing/2014/main" id="{9B667A87-18FA-748F-E67A-A1B1D038C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4068" y="3002785"/>
            <a:ext cx="1428241" cy="17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5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ắp ráp mô hình Máy Phát Điện Gió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6832BB63-5389-405C-DCBB-F559309124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87" y="430715"/>
            <a:ext cx="8953081" cy="4251117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1C13B66-F548-C5C7-8E26-687CB192463A}"/>
              </a:ext>
            </a:extLst>
          </p:cNvPr>
          <p:cNvSpPr txBox="1">
            <a:spLocks/>
          </p:cNvSpPr>
          <p:nvPr/>
        </p:nvSpPr>
        <p:spPr>
          <a:xfrm>
            <a:off x="1784194" y="-38771"/>
            <a:ext cx="5279100" cy="500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BE96F-FFD5-49E9-2366-FE72346619B9}"/>
              </a:ext>
            </a:extLst>
          </p:cNvPr>
          <p:cNvSpPr/>
          <p:nvPr/>
        </p:nvSpPr>
        <p:spPr>
          <a:xfrm>
            <a:off x="-780422" y="4681833"/>
            <a:ext cx="11128075" cy="461667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Lưu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ý: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  </a:t>
            </a:r>
            <a:r>
              <a:rPr lang="en-US" sz="2400" dirty="0" err="1">
                <a:latin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6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6724" y="1345915"/>
            <a:ext cx="763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GIẢNG</a:t>
            </a:r>
            <a:r>
              <a:rPr lang="en-US" sz="4000" b="1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1029</TotalTime>
  <Words>236</Words>
  <Application>Microsoft Office PowerPoint</Application>
  <PresentationFormat>On-screen Show (16:9)</PresentationFormat>
  <Paragraphs>29</Paragraphs>
  <Slides>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Barriecito</vt:lpstr>
      <vt:lpstr>Satisfy</vt:lpstr>
      <vt:lpstr>Times New Roman</vt:lpstr>
      <vt:lpstr>Antic</vt:lpstr>
      <vt:lpstr>Calibri Light</vt:lpstr>
      <vt:lpstr>Arial</vt:lpstr>
      <vt:lpstr>Public Sans</vt:lpstr>
      <vt:lpstr>Wingdings</vt:lpstr>
      <vt:lpstr>Calibri</vt:lpstr>
      <vt:lpstr>Watercolor Preschool Center by Slidesgo</vt:lpstr>
      <vt:lpstr>Castaway in a Desert Island by Slidesgo</vt:lpstr>
      <vt:lpstr>2_Office Theme</vt:lpstr>
      <vt:lpstr>CHÀO MỪNG CÁC EM  ĐẾN VỚI BÀI HỌC HÔM NAY!</vt:lpstr>
      <vt:lpstr>TRÒ CHƠI: “AI NHANH NHẤT”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subject>9Slide.vn</dc:subject>
  <dc:creator>ADMIN</dc:creator>
  <dc:description>9Slide.vn</dc:description>
  <cp:lastModifiedBy>PC</cp:lastModifiedBy>
  <cp:revision>34</cp:revision>
  <dcterms:modified xsi:type="dcterms:W3CDTF">2024-08-20T23:51:35Z</dcterms:modified>
  <cp:category>9Slide.vn</cp:category>
</cp:coreProperties>
</file>