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3"/>
  </p:notesMasterIdLst>
  <p:sldIdLst>
    <p:sldId id="259" r:id="rId3"/>
    <p:sldId id="256" r:id="rId4"/>
    <p:sldId id="258" r:id="rId5"/>
    <p:sldId id="262" r:id="rId6"/>
    <p:sldId id="264" r:id="rId7"/>
    <p:sldId id="268" r:id="rId8"/>
    <p:sldId id="284" r:id="rId9"/>
    <p:sldId id="283" r:id="rId10"/>
    <p:sldId id="275" r:id="rId11"/>
    <p:sldId id="272" r:id="rId12"/>
  </p:sldIdLst>
  <p:sldSz cx="9144000" cy="5143500" type="screen16x9"/>
  <p:notesSz cx="6858000" cy="9144000"/>
  <p:embeddedFontLst>
    <p:embeddedFont>
      <p:font typeface="Antic" panose="020B0604020202020204" charset="0"/>
      <p:regular r:id="rId14"/>
    </p:embeddedFont>
    <p:embeddedFont>
      <p:font typeface="Barriecito" panose="020B0604020202020204" charset="0"/>
      <p:regular r:id="rId15"/>
    </p:embeddedFont>
    <p:embeddedFont>
      <p:font typeface="Bebas Neue" panose="020B0606020202050201" pitchFamily="34" charset="0"/>
      <p:regular r:id="rId16"/>
    </p:embeddedFont>
    <p:embeddedFont>
      <p:font typeface="Roboto Condensed" panose="020000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92B92-E6A0-4734-87A6-8788F1F130C6}" v="63" dt="2024-07-23T15:43:05.930"/>
  </p1510:revLst>
</p1510:revInfo>
</file>

<file path=ppt/tableStyles.xml><?xml version="1.0" encoding="utf-8"?>
<a:tblStyleLst xmlns:a="http://schemas.openxmlformats.org/drawingml/2006/main" def="{32E034EB-0408-42A7-8B23-D226596F6CD5}">
  <a:tblStyle styleId="{32E034EB-0408-42A7-8B23-D226596F6C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86" d="100"/>
          <a:sy n="86" d="100"/>
        </p:scale>
        <p:origin x="8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Dịu" userId="9239adeb-dabb-42ee-b658-acdf993bd767" providerId="ADAL" clId="{67193AFB-2F5C-47E0-A94A-910B8C937EAD}"/>
    <pc:docChg chg="undo custSel delSld modSld delMainMaster">
      <pc:chgData name="Ngô Thị Dịu" userId="9239adeb-dabb-42ee-b658-acdf993bd767" providerId="ADAL" clId="{67193AFB-2F5C-47E0-A94A-910B8C937EAD}" dt="2024-07-21T14:00:24.688" v="1065" actId="47"/>
      <pc:docMkLst>
        <pc:docMk/>
      </pc:docMkLst>
      <pc:sldChg chg="addSp delSp modSp mod">
        <pc:chgData name="Ngô Thị Dịu" userId="9239adeb-dabb-42ee-b658-acdf993bd767" providerId="ADAL" clId="{67193AFB-2F5C-47E0-A94A-910B8C937EAD}" dt="2024-07-21T09:47:35.539" v="66" actId="1076"/>
        <pc:sldMkLst>
          <pc:docMk/>
          <pc:sldMk cId="0" sldId="256"/>
        </pc:sldMkLst>
        <pc:spChg chg="mod">
          <ac:chgData name="Ngô Thị Dịu" userId="9239adeb-dabb-42ee-b658-acdf993bd767" providerId="ADAL" clId="{67193AFB-2F5C-47E0-A94A-910B8C937EAD}" dt="2024-07-21T09:47:32.971" v="64" actId="1076"/>
          <ac:spMkLst>
            <pc:docMk/>
            <pc:sldMk cId="0" sldId="256"/>
            <ac:spMk id="4" creationId="{00000000-0000-0000-0000-000000000000}"/>
          </ac:spMkLst>
        </pc:spChg>
        <pc:picChg chg="add mod">
          <ac:chgData name="Ngô Thị Dịu" userId="9239adeb-dabb-42ee-b658-acdf993bd767" providerId="ADAL" clId="{67193AFB-2F5C-47E0-A94A-910B8C937EAD}" dt="2024-07-21T09:47:34.266" v="65" actId="1076"/>
          <ac:picMkLst>
            <pc:docMk/>
            <pc:sldMk cId="0" sldId="256"/>
            <ac:picMk id="2" creationId="{E5E5DE19-2679-ED6C-E488-649DE1EF2072}"/>
          </ac:picMkLst>
        </pc:picChg>
        <pc:picChg chg="add mod">
          <ac:chgData name="Ngô Thị Dịu" userId="9239adeb-dabb-42ee-b658-acdf993bd767" providerId="ADAL" clId="{67193AFB-2F5C-47E0-A94A-910B8C937EAD}" dt="2024-07-21T09:47:35.539" v="66" actId="1076"/>
          <ac:picMkLst>
            <pc:docMk/>
            <pc:sldMk cId="0" sldId="256"/>
            <ac:picMk id="3" creationId="{5D2492AC-C4B3-A4BE-CAC0-310FE770495D}"/>
          </ac:picMkLst>
        </pc:picChg>
        <pc:picChg chg="del">
          <ac:chgData name="Ngô Thị Dịu" userId="9239adeb-dabb-42ee-b658-acdf993bd767" providerId="ADAL" clId="{67193AFB-2F5C-47E0-A94A-910B8C937EAD}" dt="2024-07-21T09:47:09.349" v="59" actId="478"/>
          <ac:picMkLst>
            <pc:docMk/>
            <pc:sldMk cId="0" sldId="256"/>
            <ac:picMk id="172" creationId="{00000000-0000-0000-0000-000000000000}"/>
          </ac:picMkLst>
        </pc:picChg>
      </pc:sldChg>
      <pc:sldChg chg="del">
        <pc:chgData name="Ngô Thị Dịu" userId="9239adeb-dabb-42ee-b658-acdf993bd767" providerId="ADAL" clId="{67193AFB-2F5C-47E0-A94A-910B8C937EAD}" dt="2024-07-21T09:46:11.874" v="0" actId="47"/>
        <pc:sldMkLst>
          <pc:docMk/>
          <pc:sldMk cId="0" sldId="257"/>
        </pc:sldMkLst>
      </pc:sldChg>
      <pc:sldChg chg="addSp delSp modSp mod delAnim">
        <pc:chgData name="Ngô Thị Dịu" userId="9239adeb-dabb-42ee-b658-acdf993bd767" providerId="ADAL" clId="{67193AFB-2F5C-47E0-A94A-910B8C937EAD}" dt="2024-07-21T09:49:10.138" v="178" actId="1076"/>
        <pc:sldMkLst>
          <pc:docMk/>
          <pc:sldMk cId="0" sldId="258"/>
        </pc:sldMkLst>
        <pc:spChg chg="add del mod">
          <ac:chgData name="Ngô Thị Dịu" userId="9239adeb-dabb-42ee-b658-acdf993bd767" providerId="ADAL" clId="{67193AFB-2F5C-47E0-A94A-910B8C937EAD}" dt="2024-07-21T09:48:07.516" v="102" actId="478"/>
          <ac:spMkLst>
            <pc:docMk/>
            <pc:sldMk cId="0" sldId="258"/>
            <ac:spMk id="3" creationId="{00A45574-5ABE-961F-CE0D-14BF4CEB5042}"/>
          </ac:spMkLst>
        </pc:spChg>
        <pc:spChg chg="add del mod">
          <ac:chgData name="Ngô Thị Dịu" userId="9239adeb-dabb-42ee-b658-acdf993bd767" providerId="ADAL" clId="{67193AFB-2F5C-47E0-A94A-910B8C937EAD}" dt="2024-07-21T09:48:13.365" v="105" actId="478"/>
          <ac:spMkLst>
            <pc:docMk/>
            <pc:sldMk cId="0" sldId="258"/>
            <ac:spMk id="5" creationId="{82884A83-103B-50A7-E2F5-26F74D80C69C}"/>
          </ac:spMkLst>
        </pc:spChg>
        <pc:spChg chg="mod">
          <ac:chgData name="Ngô Thị Dịu" userId="9239adeb-dabb-42ee-b658-acdf993bd767" providerId="ADAL" clId="{67193AFB-2F5C-47E0-A94A-910B8C937EAD}" dt="2024-07-21T09:48:58.315" v="175" actId="1076"/>
          <ac:spMkLst>
            <pc:docMk/>
            <pc:sldMk cId="0" sldId="258"/>
            <ac:spMk id="10" creationId="{00000000-0000-0000-0000-000000000000}"/>
          </ac:spMkLst>
        </pc:spChg>
        <pc:spChg chg="mod">
          <ac:chgData name="Ngô Thị Dịu" userId="9239adeb-dabb-42ee-b658-acdf993bd767" providerId="ADAL" clId="{67193AFB-2F5C-47E0-A94A-910B8C937EAD}" dt="2024-07-21T09:49:10.138" v="178" actId="1076"/>
          <ac:spMkLst>
            <pc:docMk/>
            <pc:sldMk cId="0" sldId="258"/>
            <ac:spMk id="13" creationId="{00000000-0000-0000-0000-000000000000}"/>
          </ac:spMkLst>
        </pc:spChg>
        <pc:spChg chg="del">
          <ac:chgData name="Ngô Thị Dịu" userId="9239adeb-dabb-42ee-b658-acdf993bd767" providerId="ADAL" clId="{67193AFB-2F5C-47E0-A94A-910B8C937EAD}" dt="2024-07-21T09:48:01.405" v="99" actId="478"/>
          <ac:spMkLst>
            <pc:docMk/>
            <pc:sldMk cId="0" sldId="258"/>
            <ac:spMk id="193" creationId="{00000000-0000-0000-0000-000000000000}"/>
          </ac:spMkLst>
        </pc:spChg>
        <pc:spChg chg="del">
          <ac:chgData name="Ngô Thị Dịu" userId="9239adeb-dabb-42ee-b658-acdf993bd767" providerId="ADAL" clId="{67193AFB-2F5C-47E0-A94A-910B8C937EAD}" dt="2024-07-21T09:48:02.270" v="100" actId="478"/>
          <ac:spMkLst>
            <pc:docMk/>
            <pc:sldMk cId="0" sldId="258"/>
            <ac:spMk id="194" creationId="{00000000-0000-0000-0000-000000000000}"/>
          </ac:spMkLst>
        </pc:spChg>
        <pc:spChg chg="mod">
          <ac:chgData name="Ngô Thị Dịu" userId="9239adeb-dabb-42ee-b658-acdf993bd767" providerId="ADAL" clId="{67193AFB-2F5C-47E0-A94A-910B8C937EAD}" dt="2024-07-21T09:49:07.242" v="177" actId="1076"/>
          <ac:spMkLst>
            <pc:docMk/>
            <pc:sldMk cId="0" sldId="258"/>
            <ac:spMk id="195" creationId="{00000000-0000-0000-0000-000000000000}"/>
          </ac:spMkLst>
        </pc:spChg>
        <pc:spChg chg="del">
          <ac:chgData name="Ngô Thị Dịu" userId="9239adeb-dabb-42ee-b658-acdf993bd767" providerId="ADAL" clId="{67193AFB-2F5C-47E0-A94A-910B8C937EAD}" dt="2024-07-21T09:48:09.416" v="103" actId="478"/>
          <ac:spMkLst>
            <pc:docMk/>
            <pc:sldMk cId="0" sldId="258"/>
            <ac:spMk id="196" creationId="{00000000-0000-0000-0000-000000000000}"/>
          </ac:spMkLst>
        </pc:spChg>
        <pc:spChg chg="del">
          <ac:chgData name="Ngô Thị Dịu" userId="9239adeb-dabb-42ee-b658-acdf993bd767" providerId="ADAL" clId="{67193AFB-2F5C-47E0-A94A-910B8C937EAD}" dt="2024-07-21T09:48:10.980" v="104" actId="478"/>
          <ac:spMkLst>
            <pc:docMk/>
            <pc:sldMk cId="0" sldId="258"/>
            <ac:spMk id="203" creationId="{00000000-0000-0000-0000-000000000000}"/>
          </ac:spMkLst>
        </pc:spChg>
        <pc:spChg chg="del">
          <ac:chgData name="Ngô Thị Dịu" userId="9239adeb-dabb-42ee-b658-acdf993bd767" providerId="ADAL" clId="{67193AFB-2F5C-47E0-A94A-910B8C937EAD}" dt="2024-07-21T09:48:04.789" v="101" actId="478"/>
          <ac:spMkLst>
            <pc:docMk/>
            <pc:sldMk cId="0" sldId="258"/>
            <ac:spMk id="208" creationId="{00000000-0000-0000-0000-000000000000}"/>
          </ac:spMkLst>
        </pc:spChg>
        <pc:picChg chg="mod">
          <ac:chgData name="Ngô Thị Dịu" userId="9239adeb-dabb-42ee-b658-acdf993bd767" providerId="ADAL" clId="{67193AFB-2F5C-47E0-A94A-910B8C937EAD}" dt="2024-07-21T09:49:02.338" v="176" actId="1076"/>
          <ac:picMkLst>
            <pc:docMk/>
            <pc:sldMk cId="0" sldId="258"/>
            <ac:picMk id="216" creationId="{00000000-0000-0000-0000-000000000000}"/>
          </ac:picMkLst>
        </pc:picChg>
      </pc:sldChg>
      <pc:sldChg chg="del">
        <pc:chgData name="Ngô Thị Dịu" userId="9239adeb-dabb-42ee-b658-acdf993bd767" providerId="ADAL" clId="{67193AFB-2F5C-47E0-A94A-910B8C937EAD}" dt="2024-07-21T09:51:34.541" v="324" actId="47"/>
        <pc:sldMkLst>
          <pc:docMk/>
          <pc:sldMk cId="0" sldId="260"/>
        </pc:sldMkLst>
      </pc:sldChg>
      <pc:sldChg chg="del">
        <pc:chgData name="Ngô Thị Dịu" userId="9239adeb-dabb-42ee-b658-acdf993bd767" providerId="ADAL" clId="{67193AFB-2F5C-47E0-A94A-910B8C937EAD}" dt="2024-07-21T09:51:28.400" v="322" actId="47"/>
        <pc:sldMkLst>
          <pc:docMk/>
          <pc:sldMk cId="0" sldId="261"/>
        </pc:sldMkLst>
      </pc:sldChg>
      <pc:sldChg chg="addSp delSp modSp mod delAnim">
        <pc:chgData name="Ngô Thị Dịu" userId="9239adeb-dabb-42ee-b658-acdf993bd767" providerId="ADAL" clId="{67193AFB-2F5C-47E0-A94A-910B8C937EAD}" dt="2024-07-21T09:51:04.797" v="321" actId="1076"/>
        <pc:sldMkLst>
          <pc:docMk/>
          <pc:sldMk cId="0" sldId="262"/>
        </pc:sldMkLst>
        <pc:spChg chg="add del mod">
          <ac:chgData name="Ngô Thị Dịu" userId="9239adeb-dabb-42ee-b658-acdf993bd767" providerId="ADAL" clId="{67193AFB-2F5C-47E0-A94A-910B8C937EAD}" dt="2024-07-21T09:49:28.822" v="180" actId="478"/>
          <ac:spMkLst>
            <pc:docMk/>
            <pc:sldMk cId="0" sldId="262"/>
            <ac:spMk id="3" creationId="{87ECD2B5-6B71-1564-4940-F4D3B18B0CB4}"/>
          </ac:spMkLst>
        </pc:spChg>
        <pc:spChg chg="del">
          <ac:chgData name="Ngô Thị Dịu" userId="9239adeb-dabb-42ee-b658-acdf993bd767" providerId="ADAL" clId="{67193AFB-2F5C-47E0-A94A-910B8C937EAD}" dt="2024-07-21T09:49:27.384" v="179" actId="478"/>
          <ac:spMkLst>
            <pc:docMk/>
            <pc:sldMk cId="0" sldId="262"/>
            <ac:spMk id="9" creationId="{00000000-0000-0000-0000-000000000000}"/>
          </ac:spMkLst>
        </pc:spChg>
        <pc:spChg chg="del">
          <ac:chgData name="Ngô Thị Dịu" userId="9239adeb-dabb-42ee-b658-acdf993bd767" providerId="ADAL" clId="{67193AFB-2F5C-47E0-A94A-910B8C937EAD}" dt="2024-07-21T09:49:30.015" v="181" actId="478"/>
          <ac:spMkLst>
            <pc:docMk/>
            <pc:sldMk cId="0" sldId="262"/>
            <ac:spMk id="12" creationId="{00000000-0000-0000-0000-000000000000}"/>
          </ac:spMkLst>
        </pc:spChg>
        <pc:spChg chg="del">
          <ac:chgData name="Ngô Thị Dịu" userId="9239adeb-dabb-42ee-b658-acdf993bd767" providerId="ADAL" clId="{67193AFB-2F5C-47E0-A94A-910B8C937EAD}" dt="2024-07-21T09:49:33.777" v="184" actId="478"/>
          <ac:spMkLst>
            <pc:docMk/>
            <pc:sldMk cId="0" sldId="262"/>
            <ac:spMk id="13" creationId="{00000000-0000-0000-0000-000000000000}"/>
          </ac:spMkLst>
        </pc:spChg>
        <pc:spChg chg="mod">
          <ac:chgData name="Ngô Thị Dịu" userId="9239adeb-dabb-42ee-b658-acdf993bd767" providerId="ADAL" clId="{67193AFB-2F5C-47E0-A94A-910B8C937EAD}" dt="2024-07-21T09:51:04.797" v="321" actId="1076"/>
          <ac:spMkLst>
            <pc:docMk/>
            <pc:sldMk cId="0" sldId="262"/>
            <ac:spMk id="14" creationId="{00000000-0000-0000-0000-000000000000}"/>
          </ac:spMkLst>
        </pc:spChg>
        <pc:grpChg chg="del">
          <ac:chgData name="Ngô Thị Dịu" userId="9239adeb-dabb-42ee-b658-acdf993bd767" providerId="ADAL" clId="{67193AFB-2F5C-47E0-A94A-910B8C937EAD}" dt="2024-07-21T09:49:31.776" v="183" actId="478"/>
          <ac:grpSpMkLst>
            <pc:docMk/>
            <pc:sldMk cId="0" sldId="262"/>
            <ac:grpSpMk id="45" creationId="{00000000-0000-0000-0000-000000000000}"/>
          </ac:grpSpMkLst>
        </pc:grpChg>
        <pc:grpChg chg="del">
          <ac:chgData name="Ngô Thị Dịu" userId="9239adeb-dabb-42ee-b658-acdf993bd767" providerId="ADAL" clId="{67193AFB-2F5C-47E0-A94A-910B8C937EAD}" dt="2024-07-21T09:49:34.666" v="185" actId="478"/>
          <ac:grpSpMkLst>
            <pc:docMk/>
            <pc:sldMk cId="0" sldId="262"/>
            <ac:grpSpMk id="54" creationId="{00000000-0000-0000-0000-000000000000}"/>
          </ac:grpSpMkLst>
        </pc:grpChg>
        <pc:grpChg chg="del">
          <ac:chgData name="Ngô Thị Dịu" userId="9239adeb-dabb-42ee-b658-acdf993bd767" providerId="ADAL" clId="{67193AFB-2F5C-47E0-A94A-910B8C937EAD}" dt="2024-07-21T09:49:35.273" v="186" actId="478"/>
          <ac:grpSpMkLst>
            <pc:docMk/>
            <pc:sldMk cId="0" sldId="262"/>
            <ac:grpSpMk id="59" creationId="{00000000-0000-0000-0000-000000000000}"/>
          </ac:grpSpMkLst>
        </pc:grpChg>
        <pc:picChg chg="add mod">
          <ac:chgData name="Ngô Thị Dịu" userId="9239adeb-dabb-42ee-b658-acdf993bd767" providerId="ADAL" clId="{67193AFB-2F5C-47E0-A94A-910B8C937EAD}" dt="2024-07-21T09:50:28.938" v="200" actId="14100"/>
          <ac:picMkLst>
            <pc:docMk/>
            <pc:sldMk cId="0" sldId="262"/>
            <ac:picMk id="4" creationId="{6A93DCEF-7BB7-6FF1-C8A1-255F7376B6D0}"/>
          </ac:picMkLst>
        </pc:picChg>
        <pc:picChg chg="del">
          <ac:chgData name="Ngô Thị Dịu" userId="9239adeb-dabb-42ee-b658-acdf993bd767" providerId="ADAL" clId="{67193AFB-2F5C-47E0-A94A-910B8C937EAD}" dt="2024-07-21T09:49:36.099" v="187" actId="478"/>
          <ac:picMkLst>
            <pc:docMk/>
            <pc:sldMk cId="0" sldId="262"/>
            <ac:picMk id="15" creationId="{00000000-0000-0000-0000-000000000000}"/>
          </ac:picMkLst>
        </pc:picChg>
        <pc:picChg chg="del">
          <ac:chgData name="Ngô Thị Dịu" userId="9239adeb-dabb-42ee-b658-acdf993bd767" providerId="ADAL" clId="{67193AFB-2F5C-47E0-A94A-910B8C937EAD}" dt="2024-07-21T09:49:36.954" v="188" actId="478"/>
          <ac:picMkLst>
            <pc:docMk/>
            <pc:sldMk cId="0" sldId="262"/>
            <ac:picMk id="16" creationId="{00000000-0000-0000-0000-000000000000}"/>
          </ac:picMkLst>
        </pc:picChg>
        <pc:picChg chg="del">
          <ac:chgData name="Ngô Thị Dịu" userId="9239adeb-dabb-42ee-b658-acdf993bd767" providerId="ADAL" clId="{67193AFB-2F5C-47E0-A94A-910B8C937EAD}" dt="2024-07-21T09:49:30.863" v="182" actId="478"/>
          <ac:picMkLst>
            <pc:docMk/>
            <pc:sldMk cId="0" sldId="262"/>
            <ac:picMk id="17" creationId="{00000000-0000-0000-0000-000000000000}"/>
          </ac:picMkLst>
        </pc:picChg>
      </pc:sldChg>
      <pc:sldChg chg="del">
        <pc:chgData name="Ngô Thị Dịu" userId="9239adeb-dabb-42ee-b658-acdf993bd767" providerId="ADAL" clId="{67193AFB-2F5C-47E0-A94A-910B8C937EAD}" dt="2024-07-21T09:51:31.207" v="323" actId="47"/>
        <pc:sldMkLst>
          <pc:docMk/>
          <pc:sldMk cId="0" sldId="263"/>
        </pc:sldMkLst>
      </pc:sldChg>
      <pc:sldChg chg="addSp delSp modSp mod delAnim modAnim">
        <pc:chgData name="Ngô Thị Dịu" userId="9239adeb-dabb-42ee-b658-acdf993bd767" providerId="ADAL" clId="{67193AFB-2F5C-47E0-A94A-910B8C937EAD}" dt="2024-07-21T10:05:21.700" v="786" actId="1036"/>
        <pc:sldMkLst>
          <pc:docMk/>
          <pc:sldMk cId="0" sldId="264"/>
        </pc:sldMkLst>
        <pc:spChg chg="mod">
          <ac:chgData name="Ngô Thị Dịu" userId="9239adeb-dabb-42ee-b658-acdf993bd767" providerId="ADAL" clId="{67193AFB-2F5C-47E0-A94A-910B8C937EAD}" dt="2024-07-21T09:52:17.388" v="406" actId="207"/>
          <ac:spMkLst>
            <pc:docMk/>
            <pc:sldMk cId="0" sldId="264"/>
            <ac:spMk id="3" creationId="{00000000-0000-0000-0000-000000000000}"/>
          </ac:spMkLst>
        </pc:spChg>
        <pc:spChg chg="del">
          <ac:chgData name="Ngô Thị Dịu" userId="9239adeb-dabb-42ee-b658-acdf993bd767" providerId="ADAL" clId="{67193AFB-2F5C-47E0-A94A-910B8C937EAD}" dt="2024-07-21T09:53:41.474" v="409" actId="478"/>
          <ac:spMkLst>
            <pc:docMk/>
            <pc:sldMk cId="0" sldId="264"/>
            <ac:spMk id="4" creationId="{00000000-0000-0000-0000-000000000000}"/>
          </ac:spMkLst>
        </pc:spChg>
        <pc:spChg chg="del">
          <ac:chgData name="Ngô Thị Dịu" userId="9239adeb-dabb-42ee-b658-acdf993bd767" providerId="ADAL" clId="{67193AFB-2F5C-47E0-A94A-910B8C937EAD}" dt="2024-07-21T09:53:45.261" v="411" actId="478"/>
          <ac:spMkLst>
            <pc:docMk/>
            <pc:sldMk cId="0" sldId="264"/>
            <ac:spMk id="5" creationId="{00000000-0000-0000-0000-000000000000}"/>
          </ac:spMkLst>
        </pc:spChg>
        <pc:spChg chg="del mod">
          <ac:chgData name="Ngô Thị Dịu" userId="9239adeb-dabb-42ee-b658-acdf993bd767" providerId="ADAL" clId="{67193AFB-2F5C-47E0-A94A-910B8C937EAD}" dt="2024-07-21T09:57:06.617" v="663" actId="478"/>
          <ac:spMkLst>
            <pc:docMk/>
            <pc:sldMk cId="0" sldId="264"/>
            <ac:spMk id="7" creationId="{00000000-0000-0000-0000-000000000000}"/>
          </ac:spMkLst>
        </pc:spChg>
        <pc:spChg chg="mod">
          <ac:chgData name="Ngô Thị Dịu" userId="9239adeb-dabb-42ee-b658-acdf993bd767" providerId="ADAL" clId="{67193AFB-2F5C-47E0-A94A-910B8C937EAD}" dt="2024-07-21T09:57:33.798" v="674" actId="123"/>
          <ac:spMkLst>
            <pc:docMk/>
            <pc:sldMk cId="0" sldId="264"/>
            <ac:spMk id="8" creationId="{00000000-0000-0000-0000-000000000000}"/>
          </ac:spMkLst>
        </pc:spChg>
        <pc:picChg chg="add mod modCrop">
          <ac:chgData name="Ngô Thị Dịu" userId="9239adeb-dabb-42ee-b658-acdf993bd767" providerId="ADAL" clId="{67193AFB-2F5C-47E0-A94A-910B8C937EAD}" dt="2024-07-21T10:00:27.043" v="703" actId="1076"/>
          <ac:picMkLst>
            <pc:docMk/>
            <pc:sldMk cId="0" sldId="264"/>
            <ac:picMk id="2" creationId="{4F396503-F10D-6769-EBD4-5591C63953C4}"/>
          </ac:picMkLst>
        </pc:picChg>
        <pc:picChg chg="del">
          <ac:chgData name="Ngô Thị Dịu" userId="9239adeb-dabb-42ee-b658-acdf993bd767" providerId="ADAL" clId="{67193AFB-2F5C-47E0-A94A-910B8C937EAD}" dt="2024-07-21T09:53:38.361" v="408" actId="478"/>
          <ac:picMkLst>
            <pc:docMk/>
            <pc:sldMk cId="0" sldId="264"/>
            <ac:picMk id="6" creationId="{00000000-0000-0000-0000-000000000000}"/>
          </ac:picMkLst>
        </pc:picChg>
        <pc:picChg chg="del">
          <ac:chgData name="Ngô Thị Dịu" userId="9239adeb-dabb-42ee-b658-acdf993bd767" providerId="ADAL" clId="{67193AFB-2F5C-47E0-A94A-910B8C937EAD}" dt="2024-07-21T09:53:42.861" v="410" actId="478"/>
          <ac:picMkLst>
            <pc:docMk/>
            <pc:sldMk cId="0" sldId="264"/>
            <ac:picMk id="9" creationId="{00000000-0000-0000-0000-000000000000}"/>
          </ac:picMkLst>
        </pc:picChg>
        <pc:picChg chg="add mod">
          <ac:chgData name="Ngô Thị Dịu" userId="9239adeb-dabb-42ee-b658-acdf993bd767" providerId="ADAL" clId="{67193AFB-2F5C-47E0-A94A-910B8C937EAD}" dt="2024-07-21T09:57:38.781" v="675" actId="1076"/>
          <ac:picMkLst>
            <pc:docMk/>
            <pc:sldMk cId="0" sldId="264"/>
            <ac:picMk id="10" creationId="{C07644EA-72C6-7494-BDB0-F80DC68A5258}"/>
          </ac:picMkLst>
        </pc:picChg>
        <pc:picChg chg="add mod">
          <ac:chgData name="Ngô Thị Dịu" userId="9239adeb-dabb-42ee-b658-acdf993bd767" providerId="ADAL" clId="{67193AFB-2F5C-47E0-A94A-910B8C937EAD}" dt="2024-07-21T09:58:36.475" v="677" actId="1076"/>
          <ac:picMkLst>
            <pc:docMk/>
            <pc:sldMk cId="0" sldId="264"/>
            <ac:picMk id="11" creationId="{5FF086A7-DB5E-97BB-9C9F-44F249BADE28}"/>
          </ac:picMkLst>
        </pc:picChg>
        <pc:picChg chg="add mod modCrop">
          <ac:chgData name="Ngô Thị Dịu" userId="9239adeb-dabb-42ee-b658-acdf993bd767" providerId="ADAL" clId="{67193AFB-2F5C-47E0-A94A-910B8C937EAD}" dt="2024-07-21T10:05:21.700" v="786" actId="1036"/>
          <ac:picMkLst>
            <pc:docMk/>
            <pc:sldMk cId="0" sldId="264"/>
            <ac:picMk id="12" creationId="{D30DE216-DE34-D087-C256-A864E5A64107}"/>
          </ac:picMkLst>
        </pc:picChg>
        <pc:picChg chg="add mod modCrop">
          <ac:chgData name="Ngô Thị Dịu" userId="9239adeb-dabb-42ee-b658-acdf993bd767" providerId="ADAL" clId="{67193AFB-2F5C-47E0-A94A-910B8C937EAD}" dt="2024-07-21T10:02:30.210" v="742" actId="1076"/>
          <ac:picMkLst>
            <pc:docMk/>
            <pc:sldMk cId="0" sldId="264"/>
            <ac:picMk id="13" creationId="{700652AC-343D-6D1F-8BDB-4FD976A5A843}"/>
          </ac:picMkLst>
        </pc:picChg>
        <pc:picChg chg="add mod modCrop">
          <ac:chgData name="Ngô Thị Dịu" userId="9239adeb-dabb-42ee-b658-acdf993bd767" providerId="ADAL" clId="{67193AFB-2F5C-47E0-A94A-910B8C937EAD}" dt="2024-07-21T10:04:07.257" v="758" actId="1036"/>
          <ac:picMkLst>
            <pc:docMk/>
            <pc:sldMk cId="0" sldId="264"/>
            <ac:picMk id="14" creationId="{3FA88AA1-B452-34E6-E0EB-B2CE262E479F}"/>
          </ac:picMkLst>
        </pc:picChg>
      </pc:sldChg>
      <pc:sldChg chg="del">
        <pc:chgData name="Ngô Thị Dịu" userId="9239adeb-dabb-42ee-b658-acdf993bd767" providerId="ADAL" clId="{67193AFB-2F5C-47E0-A94A-910B8C937EAD}" dt="2024-07-21T13:31:33.440" v="787" actId="47"/>
        <pc:sldMkLst>
          <pc:docMk/>
          <pc:sldMk cId="0" sldId="265"/>
        </pc:sldMkLst>
      </pc:sldChg>
      <pc:sldChg chg="del">
        <pc:chgData name="Ngô Thị Dịu" userId="9239adeb-dabb-42ee-b658-acdf993bd767" providerId="ADAL" clId="{67193AFB-2F5C-47E0-A94A-910B8C937EAD}" dt="2024-07-21T13:46:31.043" v="987" actId="47"/>
        <pc:sldMkLst>
          <pc:docMk/>
          <pc:sldMk cId="0" sldId="267"/>
        </pc:sldMkLst>
      </pc:sldChg>
      <pc:sldChg chg="addSp delSp modSp mod delAnim modAnim">
        <pc:chgData name="Ngô Thị Dịu" userId="9239adeb-dabb-42ee-b658-acdf993bd767" providerId="ADAL" clId="{67193AFB-2F5C-47E0-A94A-910B8C937EAD}" dt="2024-07-21T13:58:59.044" v="1053"/>
        <pc:sldMkLst>
          <pc:docMk/>
          <pc:sldMk cId="0" sldId="268"/>
        </pc:sldMkLst>
        <pc:spChg chg="add del mod">
          <ac:chgData name="Ngô Thị Dịu" userId="9239adeb-dabb-42ee-b658-acdf993bd767" providerId="ADAL" clId="{67193AFB-2F5C-47E0-A94A-910B8C937EAD}" dt="2024-07-21T13:57:58.716" v="1037" actId="478"/>
          <ac:spMkLst>
            <pc:docMk/>
            <pc:sldMk cId="0" sldId="268"/>
            <ac:spMk id="2" creationId="{C4230929-3DAE-718C-5EEC-DDE06802B282}"/>
          </ac:spMkLst>
        </pc:spChg>
        <pc:spChg chg="add del mod">
          <ac:chgData name="Ngô Thị Dịu" userId="9239adeb-dabb-42ee-b658-acdf993bd767" providerId="ADAL" clId="{67193AFB-2F5C-47E0-A94A-910B8C937EAD}" dt="2024-07-21T13:39:09.983" v="935" actId="478"/>
          <ac:spMkLst>
            <pc:docMk/>
            <pc:sldMk cId="0" sldId="268"/>
            <ac:spMk id="4" creationId="{1F560A09-334C-3DC6-A176-28B95E9AB17E}"/>
          </ac:spMkLst>
        </pc:spChg>
        <pc:spChg chg="add del mod">
          <ac:chgData name="Ngô Thị Dịu" userId="9239adeb-dabb-42ee-b658-acdf993bd767" providerId="ADAL" clId="{67193AFB-2F5C-47E0-A94A-910B8C937EAD}" dt="2024-07-21T13:39:12.416" v="936" actId="478"/>
          <ac:spMkLst>
            <pc:docMk/>
            <pc:sldMk cId="0" sldId="268"/>
            <ac:spMk id="5" creationId="{55A6CE25-3100-7DD3-C709-631055C96446}"/>
          </ac:spMkLst>
        </pc:spChg>
        <pc:spChg chg="add mod">
          <ac:chgData name="Ngô Thị Dịu" userId="9239adeb-dabb-42ee-b658-acdf993bd767" providerId="ADAL" clId="{67193AFB-2F5C-47E0-A94A-910B8C937EAD}" dt="2024-07-21T13:41:36.262" v="964" actId="1076"/>
          <ac:spMkLst>
            <pc:docMk/>
            <pc:sldMk cId="0" sldId="268"/>
            <ac:spMk id="6" creationId="{44AB3BDE-C02F-0181-DE9F-5CBEF67AF9BD}"/>
          </ac:spMkLst>
        </pc:spChg>
        <pc:spChg chg="add del mod">
          <ac:chgData name="Ngô Thị Dịu" userId="9239adeb-dabb-42ee-b658-acdf993bd767" providerId="ADAL" clId="{67193AFB-2F5C-47E0-A94A-910B8C937EAD}" dt="2024-07-21T13:41:11.634" v="952" actId="478"/>
          <ac:spMkLst>
            <pc:docMk/>
            <pc:sldMk cId="0" sldId="268"/>
            <ac:spMk id="7" creationId="{20468461-1090-EDFE-8DB6-41C00572B31C}"/>
          </ac:spMkLst>
        </pc:spChg>
        <pc:spChg chg="mod">
          <ac:chgData name="Ngô Thị Dịu" userId="9239adeb-dabb-42ee-b658-acdf993bd767" providerId="ADAL" clId="{67193AFB-2F5C-47E0-A94A-910B8C937EAD}" dt="2024-07-21T13:36:36.798" v="919" actId="1076"/>
          <ac:spMkLst>
            <pc:docMk/>
            <pc:sldMk cId="0" sldId="268"/>
            <ac:spMk id="8" creationId="{00000000-0000-0000-0000-000000000000}"/>
          </ac:spMkLst>
        </pc:spChg>
        <pc:spChg chg="del">
          <ac:chgData name="Ngô Thị Dịu" userId="9239adeb-dabb-42ee-b658-acdf993bd767" providerId="ADAL" clId="{67193AFB-2F5C-47E0-A94A-910B8C937EAD}" dt="2024-07-21T13:34:55.682" v="798" actId="478"/>
          <ac:spMkLst>
            <pc:docMk/>
            <pc:sldMk cId="0" sldId="268"/>
            <ac:spMk id="9" creationId="{00000000-0000-0000-0000-000000000000}"/>
          </ac:spMkLst>
        </pc:spChg>
        <pc:graphicFrameChg chg="del modGraphic">
          <ac:chgData name="Ngô Thị Dịu" userId="9239adeb-dabb-42ee-b658-acdf993bd767" providerId="ADAL" clId="{67193AFB-2F5C-47E0-A94A-910B8C937EAD}" dt="2024-07-21T13:34:59.644" v="801" actId="478"/>
          <ac:graphicFrameMkLst>
            <pc:docMk/>
            <pc:sldMk cId="0" sldId="268"/>
            <ac:graphicFrameMk id="10" creationId="{00000000-0000-0000-0000-000000000000}"/>
          </ac:graphicFrameMkLst>
        </pc:graphicFrameChg>
        <pc:picChg chg="add mod">
          <ac:chgData name="Ngô Thị Dịu" userId="9239adeb-dabb-42ee-b658-acdf993bd767" providerId="ADAL" clId="{67193AFB-2F5C-47E0-A94A-910B8C937EAD}" dt="2024-07-21T13:42:04.702" v="975" actId="1076"/>
          <ac:picMkLst>
            <pc:docMk/>
            <pc:sldMk cId="0" sldId="268"/>
            <ac:picMk id="3" creationId="{9D31947E-42F2-E266-F702-994C132EEE46}"/>
          </ac:picMkLst>
        </pc:picChg>
        <pc:picChg chg="add mod modCrop">
          <ac:chgData name="Ngô Thị Dịu" userId="9239adeb-dabb-42ee-b658-acdf993bd767" providerId="ADAL" clId="{67193AFB-2F5C-47E0-A94A-910B8C937EAD}" dt="2024-07-21T13:58:54.151" v="1052" actId="14100"/>
          <ac:picMkLst>
            <pc:docMk/>
            <pc:sldMk cId="0" sldId="268"/>
            <ac:picMk id="13" creationId="{437C0377-A510-AE3F-B556-C8DE46085E84}"/>
          </ac:picMkLst>
        </pc:picChg>
        <pc:picChg chg="del">
          <ac:chgData name="Ngô Thị Dịu" userId="9239adeb-dabb-42ee-b658-acdf993bd767" providerId="ADAL" clId="{67193AFB-2F5C-47E0-A94A-910B8C937EAD}" dt="2024-07-21T13:34:57.699" v="800" actId="478"/>
          <ac:picMkLst>
            <pc:docMk/>
            <pc:sldMk cId="0" sldId="268"/>
            <ac:picMk id="481" creationId="{00000000-0000-0000-0000-000000000000}"/>
          </ac:picMkLst>
        </pc:picChg>
        <pc:cxnChg chg="del">
          <ac:chgData name="Ngô Thị Dịu" userId="9239adeb-dabb-42ee-b658-acdf993bd767" providerId="ADAL" clId="{67193AFB-2F5C-47E0-A94A-910B8C937EAD}" dt="2024-07-21T13:35:00.855" v="802" actId="478"/>
          <ac:cxnSpMkLst>
            <pc:docMk/>
            <pc:sldMk cId="0" sldId="268"/>
            <ac:cxnSpMk id="12" creationId="{00000000-0000-0000-0000-000000000000}"/>
          </ac:cxnSpMkLst>
        </pc:cxnChg>
        <pc:cxnChg chg="del">
          <ac:chgData name="Ngô Thị Dịu" userId="9239adeb-dabb-42ee-b658-acdf993bd767" providerId="ADAL" clId="{67193AFB-2F5C-47E0-A94A-910B8C937EAD}" dt="2024-07-21T13:35:01.498" v="803" actId="478"/>
          <ac:cxnSpMkLst>
            <pc:docMk/>
            <pc:sldMk cId="0" sldId="268"/>
            <ac:cxnSpMk id="23" creationId="{00000000-0000-0000-0000-000000000000}"/>
          </ac:cxnSpMkLst>
        </pc:cxnChg>
      </pc:sldChg>
      <pc:sldChg chg="del">
        <pc:chgData name="Ngô Thị Dịu" userId="9239adeb-dabb-42ee-b658-acdf993bd767" providerId="ADAL" clId="{67193AFB-2F5C-47E0-A94A-910B8C937EAD}" dt="2024-07-21T13:32:10.842" v="796" actId="47"/>
        <pc:sldMkLst>
          <pc:docMk/>
          <pc:sldMk cId="0" sldId="270"/>
        </pc:sldMkLst>
      </pc:sldChg>
      <pc:sldChg chg="del">
        <pc:chgData name="Ngô Thị Dịu" userId="9239adeb-dabb-42ee-b658-acdf993bd767" providerId="ADAL" clId="{67193AFB-2F5C-47E0-A94A-910B8C937EAD}" dt="2024-07-21T09:51:45.983" v="325" actId="47"/>
        <pc:sldMkLst>
          <pc:docMk/>
          <pc:sldMk cId="0" sldId="273"/>
        </pc:sldMkLst>
      </pc:sldChg>
      <pc:sldChg chg="delSp modSp mod delAnim">
        <pc:chgData name="Ngô Thị Dịu" userId="9239adeb-dabb-42ee-b658-acdf993bd767" providerId="ADAL" clId="{67193AFB-2F5C-47E0-A94A-910B8C937EAD}" dt="2024-07-21T13:44:11.222" v="986" actId="14100"/>
        <pc:sldMkLst>
          <pc:docMk/>
          <pc:sldMk cId="0" sldId="275"/>
        </pc:sldMkLst>
        <pc:spChg chg="mod">
          <ac:chgData name="Ngô Thị Dịu" userId="9239adeb-dabb-42ee-b658-acdf993bd767" providerId="ADAL" clId="{67193AFB-2F5C-47E0-A94A-910B8C937EAD}" dt="2024-07-21T13:43:59.716" v="984" actId="14100"/>
          <ac:spMkLst>
            <pc:docMk/>
            <pc:sldMk cId="0" sldId="275"/>
            <ac:spMk id="5" creationId="{00000000-0000-0000-0000-000000000000}"/>
          </ac:spMkLst>
        </pc:spChg>
        <pc:picChg chg="del">
          <ac:chgData name="Ngô Thị Dịu" userId="9239adeb-dabb-42ee-b658-acdf993bd767" providerId="ADAL" clId="{67193AFB-2F5C-47E0-A94A-910B8C937EAD}" dt="2024-07-21T13:43:46.727" v="978" actId="478"/>
          <ac:picMkLst>
            <pc:docMk/>
            <pc:sldMk cId="0" sldId="275"/>
            <ac:picMk id="6" creationId="{00000000-0000-0000-0000-000000000000}"/>
          </ac:picMkLst>
        </pc:picChg>
        <pc:picChg chg="mod">
          <ac:chgData name="Ngô Thị Dịu" userId="9239adeb-dabb-42ee-b658-acdf993bd767" providerId="ADAL" clId="{67193AFB-2F5C-47E0-A94A-910B8C937EAD}" dt="2024-07-21T13:44:11.222" v="986" actId="14100"/>
          <ac:picMkLst>
            <pc:docMk/>
            <pc:sldMk cId="0" sldId="275"/>
            <ac:picMk id="591" creationId="{00000000-0000-0000-0000-000000000000}"/>
          </ac:picMkLst>
        </pc:picChg>
      </pc:sldChg>
      <pc:sldChg chg="del">
        <pc:chgData name="Ngô Thị Dịu" userId="9239adeb-dabb-42ee-b658-acdf993bd767" providerId="ADAL" clId="{67193AFB-2F5C-47E0-A94A-910B8C937EAD}" dt="2024-07-21T09:53:34.415" v="407" actId="47"/>
        <pc:sldMkLst>
          <pc:docMk/>
          <pc:sldMk cId="0" sldId="276"/>
        </pc:sldMkLst>
      </pc:sldChg>
      <pc:sldChg chg="del">
        <pc:chgData name="Ngô Thị Dịu" userId="9239adeb-dabb-42ee-b658-acdf993bd767" providerId="ADAL" clId="{67193AFB-2F5C-47E0-A94A-910B8C937EAD}" dt="2024-07-21T13:31:40.026" v="789" actId="47"/>
        <pc:sldMkLst>
          <pc:docMk/>
          <pc:sldMk cId="0" sldId="281"/>
        </pc:sldMkLst>
      </pc:sldChg>
      <pc:sldChg chg="addSp delSp modSp mod modNotes">
        <pc:chgData name="Ngô Thị Dịu" userId="9239adeb-dabb-42ee-b658-acdf993bd767" providerId="ADAL" clId="{67193AFB-2F5C-47E0-A94A-910B8C937EAD}" dt="2024-07-21T13:54:48.862" v="1033" actId="1076"/>
        <pc:sldMkLst>
          <pc:docMk/>
          <pc:sldMk cId="4190061760" sldId="283"/>
        </pc:sldMkLst>
        <pc:spChg chg="del">
          <ac:chgData name="Ngô Thị Dịu" userId="9239adeb-dabb-42ee-b658-acdf993bd767" providerId="ADAL" clId="{67193AFB-2F5C-47E0-A94A-910B8C937EAD}" dt="2024-07-21T13:47:48.328" v="992" actId="478"/>
          <ac:spMkLst>
            <pc:docMk/>
            <pc:sldMk cId="4190061760" sldId="283"/>
            <ac:spMk id="2" creationId="{7F3BE189-CA82-E5D0-A4DF-6D0EAB7F33FA}"/>
          </ac:spMkLst>
        </pc:spChg>
        <pc:spChg chg="del">
          <ac:chgData name="Ngô Thị Dịu" userId="9239adeb-dabb-42ee-b658-acdf993bd767" providerId="ADAL" clId="{67193AFB-2F5C-47E0-A94A-910B8C937EAD}" dt="2024-07-21T13:47:49.758" v="993" actId="478"/>
          <ac:spMkLst>
            <pc:docMk/>
            <pc:sldMk cId="4190061760" sldId="283"/>
            <ac:spMk id="7" creationId="{70C20E6A-21E3-9FB5-1709-946C2ECCA59A}"/>
          </ac:spMkLst>
        </pc:spChg>
        <pc:spChg chg="mod">
          <ac:chgData name="Ngô Thị Dịu" userId="9239adeb-dabb-42ee-b658-acdf993bd767" providerId="ADAL" clId="{67193AFB-2F5C-47E0-A94A-910B8C937EAD}" dt="2024-07-21T13:53:18.057" v="1020" actId="1076"/>
          <ac:spMkLst>
            <pc:docMk/>
            <pc:sldMk cId="4190061760" sldId="283"/>
            <ac:spMk id="8" creationId="{08951543-9492-5318-A78E-B5F7881917FF}"/>
          </ac:spMkLst>
        </pc:spChg>
        <pc:spChg chg="del">
          <ac:chgData name="Ngô Thị Dịu" userId="9239adeb-dabb-42ee-b658-acdf993bd767" providerId="ADAL" clId="{67193AFB-2F5C-47E0-A94A-910B8C937EAD}" dt="2024-07-21T13:47:30.555" v="989" actId="478"/>
          <ac:spMkLst>
            <pc:docMk/>
            <pc:sldMk cId="4190061760" sldId="283"/>
            <ac:spMk id="9" creationId="{D40F7701-30FB-AF88-BA4D-415E04C6E26A}"/>
          </ac:spMkLst>
        </pc:spChg>
        <pc:spChg chg="mod">
          <ac:chgData name="Ngô Thị Dịu" userId="9239adeb-dabb-42ee-b658-acdf993bd767" providerId="ADAL" clId="{67193AFB-2F5C-47E0-A94A-910B8C937EAD}" dt="2024-07-21T13:53:30.774" v="1025" actId="1076"/>
          <ac:spMkLst>
            <pc:docMk/>
            <pc:sldMk cId="4190061760" sldId="283"/>
            <ac:spMk id="10" creationId="{BF0B91C7-71B7-2267-7990-AF01F6033432}"/>
          </ac:spMkLst>
        </pc:spChg>
        <pc:graphicFrameChg chg="add mod modGraphic">
          <ac:chgData name="Ngô Thị Dịu" userId="9239adeb-dabb-42ee-b658-acdf993bd767" providerId="ADAL" clId="{67193AFB-2F5C-47E0-A94A-910B8C937EAD}" dt="2024-07-21T13:54:48.862" v="1033" actId="1076"/>
          <ac:graphicFrameMkLst>
            <pc:docMk/>
            <pc:sldMk cId="4190061760" sldId="283"/>
            <ac:graphicFrameMk id="3" creationId="{007F0320-1C88-C4AA-B112-D0EFC080713A}"/>
          </ac:graphicFrameMkLst>
        </pc:graphicFrameChg>
      </pc:sldChg>
      <pc:sldChg chg="del">
        <pc:chgData name="Ngô Thị Dịu" userId="9239adeb-dabb-42ee-b658-acdf993bd767" providerId="ADAL" clId="{67193AFB-2F5C-47E0-A94A-910B8C937EAD}" dt="2024-07-21T13:53:54.205" v="1026" actId="47"/>
        <pc:sldMkLst>
          <pc:docMk/>
          <pc:sldMk cId="489115007" sldId="284"/>
        </pc:sldMkLst>
      </pc:sldChg>
      <pc:sldChg chg="del">
        <pc:chgData name="Ngô Thị Dịu" userId="9239adeb-dabb-42ee-b658-acdf993bd767" providerId="ADAL" clId="{67193AFB-2F5C-47E0-A94A-910B8C937EAD}" dt="2024-07-21T13:32:12.333" v="797" actId="47"/>
        <pc:sldMkLst>
          <pc:docMk/>
          <pc:sldMk cId="599034529" sldId="284"/>
        </pc:sldMkLst>
      </pc:sldChg>
      <pc:sldChg chg="addSp delSp modSp del mod">
        <pc:chgData name="Ngô Thị Dịu" userId="9239adeb-dabb-42ee-b658-acdf993bd767" providerId="ADAL" clId="{67193AFB-2F5C-47E0-A94A-910B8C937EAD}" dt="2024-07-21T14:00:24.688" v="1065" actId="47"/>
        <pc:sldMkLst>
          <pc:docMk/>
          <pc:sldMk cId="2368324980" sldId="284"/>
        </pc:sldMkLst>
        <pc:spChg chg="del">
          <ac:chgData name="Ngô Thị Dịu" userId="9239adeb-dabb-42ee-b658-acdf993bd767" providerId="ADAL" clId="{67193AFB-2F5C-47E0-A94A-910B8C937EAD}" dt="2024-07-21T13:56:42.880" v="1035" actId="478"/>
          <ac:spMkLst>
            <pc:docMk/>
            <pc:sldMk cId="2368324980" sldId="284"/>
            <ac:spMk id="8" creationId="{08951543-9492-5318-A78E-B5F7881917FF}"/>
          </ac:spMkLst>
        </pc:spChg>
        <pc:spChg chg="del">
          <ac:chgData name="Ngô Thị Dịu" userId="9239adeb-dabb-42ee-b658-acdf993bd767" providerId="ADAL" clId="{67193AFB-2F5C-47E0-A94A-910B8C937EAD}" dt="2024-07-21T13:56:43.798" v="1036" actId="478"/>
          <ac:spMkLst>
            <pc:docMk/>
            <pc:sldMk cId="2368324980" sldId="284"/>
            <ac:spMk id="10" creationId="{BF0B91C7-71B7-2267-7990-AF01F6033432}"/>
          </ac:spMkLst>
        </pc:spChg>
        <pc:graphicFrameChg chg="del">
          <ac:chgData name="Ngô Thị Dịu" userId="9239adeb-dabb-42ee-b658-acdf993bd767" providerId="ADAL" clId="{67193AFB-2F5C-47E0-A94A-910B8C937EAD}" dt="2024-07-21T13:56:42.045" v="1034" actId="478"/>
          <ac:graphicFrameMkLst>
            <pc:docMk/>
            <pc:sldMk cId="2368324980" sldId="284"/>
            <ac:graphicFrameMk id="3" creationId="{007F0320-1C88-C4AA-B112-D0EFC080713A}"/>
          </ac:graphicFrameMkLst>
        </pc:graphicFrameChg>
        <pc:picChg chg="add mod">
          <ac:chgData name="Ngô Thị Dịu" userId="9239adeb-dabb-42ee-b658-acdf993bd767" providerId="ADAL" clId="{67193AFB-2F5C-47E0-A94A-910B8C937EAD}" dt="2024-07-21T13:59:37.911" v="1064" actId="1076"/>
          <ac:picMkLst>
            <pc:docMk/>
            <pc:sldMk cId="2368324980" sldId="284"/>
            <ac:picMk id="4" creationId="{7B274B65-A11C-6253-4BF6-D76A2ACA2575}"/>
          </ac:picMkLst>
        </pc:picChg>
      </pc:sldChg>
      <pc:sldChg chg="del">
        <pc:chgData name="Ngô Thị Dịu" userId="9239adeb-dabb-42ee-b658-acdf993bd767" providerId="ADAL" clId="{67193AFB-2F5C-47E0-A94A-910B8C937EAD}" dt="2024-07-21T13:31:54.970" v="790" actId="47"/>
        <pc:sldMkLst>
          <pc:docMk/>
          <pc:sldMk cId="1406646612" sldId="285"/>
        </pc:sldMkLst>
      </pc:sldChg>
      <pc:sldChg chg="del">
        <pc:chgData name="Ngô Thị Dịu" userId="9239adeb-dabb-42ee-b658-acdf993bd767" providerId="ADAL" clId="{67193AFB-2F5C-47E0-A94A-910B8C937EAD}" dt="2024-07-21T13:31:56.384" v="791" actId="47"/>
        <pc:sldMkLst>
          <pc:docMk/>
          <pc:sldMk cId="3268310470" sldId="286"/>
        </pc:sldMkLst>
      </pc:sldChg>
      <pc:sldChg chg="del">
        <pc:chgData name="Ngô Thị Dịu" userId="9239adeb-dabb-42ee-b658-acdf993bd767" providerId="ADAL" clId="{67193AFB-2F5C-47E0-A94A-910B8C937EAD}" dt="2024-07-21T13:31:57.517" v="792" actId="47"/>
        <pc:sldMkLst>
          <pc:docMk/>
          <pc:sldMk cId="3248616911" sldId="287"/>
        </pc:sldMkLst>
      </pc:sldChg>
      <pc:sldChg chg="del">
        <pc:chgData name="Ngô Thị Dịu" userId="9239adeb-dabb-42ee-b658-acdf993bd767" providerId="ADAL" clId="{67193AFB-2F5C-47E0-A94A-910B8C937EAD}" dt="2024-07-21T13:31:58.513" v="793" actId="47"/>
        <pc:sldMkLst>
          <pc:docMk/>
          <pc:sldMk cId="1631043917" sldId="288"/>
        </pc:sldMkLst>
      </pc:sldChg>
      <pc:sldChg chg="del">
        <pc:chgData name="Ngô Thị Dịu" userId="9239adeb-dabb-42ee-b658-acdf993bd767" providerId="ADAL" clId="{67193AFB-2F5C-47E0-A94A-910B8C937EAD}" dt="2024-07-21T13:31:59.538" v="794" actId="47"/>
        <pc:sldMkLst>
          <pc:docMk/>
          <pc:sldMk cId="1850859159" sldId="289"/>
        </pc:sldMkLst>
      </pc:sldChg>
      <pc:sldChg chg="del">
        <pc:chgData name="Ngô Thị Dịu" userId="9239adeb-dabb-42ee-b658-acdf993bd767" providerId="ADAL" clId="{67193AFB-2F5C-47E0-A94A-910B8C937EAD}" dt="2024-07-21T13:32:00.819" v="795" actId="47"/>
        <pc:sldMkLst>
          <pc:docMk/>
          <pc:sldMk cId="4246039688" sldId="290"/>
        </pc:sldMkLst>
      </pc:sldChg>
      <pc:sldChg chg="del">
        <pc:chgData name="Ngô Thị Dịu" userId="9239adeb-dabb-42ee-b658-acdf993bd767" providerId="ADAL" clId="{67193AFB-2F5C-47E0-A94A-910B8C937EAD}" dt="2024-07-21T13:31:34.587" v="788" actId="47"/>
        <pc:sldMkLst>
          <pc:docMk/>
          <pc:sldMk cId="1250967374" sldId="291"/>
        </pc:sldMkLst>
      </pc:sldChg>
      <pc:sldMasterChg chg="delSldLayout">
        <pc:chgData name="Ngô Thị Dịu" userId="9239adeb-dabb-42ee-b658-acdf993bd767" providerId="ADAL" clId="{67193AFB-2F5C-47E0-A94A-910B8C937EAD}" dt="2024-07-21T13:32:12.333" v="797" actId="47"/>
        <pc:sldMasterMkLst>
          <pc:docMk/>
          <pc:sldMasterMk cId="0" sldId="2147483673"/>
        </pc:sldMasterMkLst>
        <pc:sldLayoutChg chg="del">
          <pc:chgData name="Ngô Thị Dịu" userId="9239adeb-dabb-42ee-b658-acdf993bd767" providerId="ADAL" clId="{67193AFB-2F5C-47E0-A94A-910B8C937EAD}" dt="2024-07-21T09:46:11.874" v="0" actId="47"/>
          <pc:sldLayoutMkLst>
            <pc:docMk/>
            <pc:sldMasterMk cId="0" sldId="2147483673"/>
            <pc:sldLayoutMk cId="0" sldId="2147483650"/>
          </pc:sldLayoutMkLst>
        </pc:sldLayoutChg>
        <pc:sldLayoutChg chg="del">
          <pc:chgData name="Ngô Thị Dịu" userId="9239adeb-dabb-42ee-b658-acdf993bd767" providerId="ADAL" clId="{67193AFB-2F5C-47E0-A94A-910B8C937EAD}" dt="2024-07-21T13:32:10.842" v="796" actId="47"/>
          <pc:sldLayoutMkLst>
            <pc:docMk/>
            <pc:sldMasterMk cId="0" sldId="2147483673"/>
            <pc:sldLayoutMk cId="0" sldId="2147483654"/>
          </pc:sldLayoutMkLst>
        </pc:sldLayoutChg>
        <pc:sldLayoutChg chg="del">
          <pc:chgData name="Ngô Thị Dịu" userId="9239adeb-dabb-42ee-b658-acdf993bd767" providerId="ADAL" clId="{67193AFB-2F5C-47E0-A94A-910B8C937EAD}" dt="2024-07-21T09:51:34.541" v="324" actId="47"/>
          <pc:sldLayoutMkLst>
            <pc:docMk/>
            <pc:sldMasterMk cId="0" sldId="2147483673"/>
            <pc:sldLayoutMk cId="0" sldId="2147483660"/>
          </pc:sldLayoutMkLst>
        </pc:sldLayoutChg>
        <pc:sldLayoutChg chg="del">
          <pc:chgData name="Ngô Thị Dịu" userId="9239adeb-dabb-42ee-b658-acdf993bd767" providerId="ADAL" clId="{67193AFB-2F5C-47E0-A94A-910B8C937EAD}" dt="2024-07-21T13:31:33.440" v="787" actId="47"/>
          <pc:sldLayoutMkLst>
            <pc:docMk/>
            <pc:sldMasterMk cId="0" sldId="2147483673"/>
            <pc:sldLayoutMk cId="0" sldId="2147483661"/>
          </pc:sldLayoutMkLst>
        </pc:sldLayoutChg>
        <pc:sldLayoutChg chg="del">
          <pc:chgData name="Ngô Thị Dịu" userId="9239adeb-dabb-42ee-b658-acdf993bd767" providerId="ADAL" clId="{67193AFB-2F5C-47E0-A94A-910B8C937EAD}" dt="2024-07-21T09:51:45.983" v="325" actId="47"/>
          <pc:sldLayoutMkLst>
            <pc:docMk/>
            <pc:sldMasterMk cId="0" sldId="2147483673"/>
            <pc:sldLayoutMk cId="0" sldId="2147483662"/>
          </pc:sldLayoutMkLst>
        </pc:sldLayoutChg>
        <pc:sldLayoutChg chg="del">
          <pc:chgData name="Ngô Thị Dịu" userId="9239adeb-dabb-42ee-b658-acdf993bd767" providerId="ADAL" clId="{67193AFB-2F5C-47E0-A94A-910B8C937EAD}" dt="2024-07-21T13:32:12.333" v="797" actId="47"/>
          <pc:sldLayoutMkLst>
            <pc:docMk/>
            <pc:sldMasterMk cId="0" sldId="2147483673"/>
            <pc:sldLayoutMk cId="0" sldId="2147483665"/>
          </pc:sldLayoutMkLst>
        </pc:sldLayoutChg>
        <pc:sldLayoutChg chg="del">
          <pc:chgData name="Ngô Thị Dịu" userId="9239adeb-dabb-42ee-b658-acdf993bd767" providerId="ADAL" clId="{67193AFB-2F5C-47E0-A94A-910B8C937EAD}" dt="2024-07-21T09:51:31.207" v="323" actId="47"/>
          <pc:sldLayoutMkLst>
            <pc:docMk/>
            <pc:sldMasterMk cId="0" sldId="2147483673"/>
            <pc:sldLayoutMk cId="0" sldId="2147483666"/>
          </pc:sldLayoutMkLst>
        </pc:sldLayoutChg>
        <pc:sldLayoutChg chg="del">
          <pc:chgData name="Ngô Thị Dịu" userId="9239adeb-dabb-42ee-b658-acdf993bd767" providerId="ADAL" clId="{67193AFB-2F5C-47E0-A94A-910B8C937EAD}" dt="2024-07-21T13:31:40.026" v="789" actId="47"/>
          <pc:sldLayoutMkLst>
            <pc:docMk/>
            <pc:sldMasterMk cId="0" sldId="2147483673"/>
            <pc:sldLayoutMk cId="0" sldId="2147483667"/>
          </pc:sldLayoutMkLst>
        </pc:sldLayoutChg>
        <pc:sldLayoutChg chg="del">
          <pc:chgData name="Ngô Thị Dịu" userId="9239adeb-dabb-42ee-b658-acdf993bd767" providerId="ADAL" clId="{67193AFB-2F5C-47E0-A94A-910B8C937EAD}" dt="2024-07-21T09:53:34.415" v="407" actId="47"/>
          <pc:sldLayoutMkLst>
            <pc:docMk/>
            <pc:sldMasterMk cId="0" sldId="2147483673"/>
            <pc:sldLayoutMk cId="0" sldId="2147483669"/>
          </pc:sldLayoutMkLst>
        </pc:sldLayoutChg>
      </pc:sldMasterChg>
      <pc:sldMasterChg chg="del delSldLayout">
        <pc:chgData name="Ngô Thị Dịu" userId="9239adeb-dabb-42ee-b658-acdf993bd767" providerId="ADAL" clId="{67193AFB-2F5C-47E0-A94A-910B8C937EAD}" dt="2024-07-21T13:32:00.819" v="795" actId="47"/>
        <pc:sldMasterMkLst>
          <pc:docMk/>
          <pc:sldMasterMk cId="945349166" sldId="2147483674"/>
        </pc:sldMasterMkLst>
        <pc:sldLayoutChg chg="del">
          <pc:chgData name="Ngô Thị Dịu" userId="9239adeb-dabb-42ee-b658-acdf993bd767" providerId="ADAL" clId="{67193AFB-2F5C-47E0-A94A-910B8C937EAD}" dt="2024-07-21T13:32:00.819" v="795" actId="47"/>
          <pc:sldLayoutMkLst>
            <pc:docMk/>
            <pc:sldMasterMk cId="945349166" sldId="2147483674"/>
            <pc:sldLayoutMk cId="2339936529" sldId="2147483675"/>
          </pc:sldLayoutMkLst>
        </pc:sldLayoutChg>
        <pc:sldLayoutChg chg="del">
          <pc:chgData name="Ngô Thị Dịu" userId="9239adeb-dabb-42ee-b658-acdf993bd767" providerId="ADAL" clId="{67193AFB-2F5C-47E0-A94A-910B8C937EAD}" dt="2024-07-21T13:32:00.819" v="795" actId="47"/>
          <pc:sldLayoutMkLst>
            <pc:docMk/>
            <pc:sldMasterMk cId="945349166" sldId="2147483674"/>
            <pc:sldLayoutMk cId="386402981" sldId="2147483676"/>
          </pc:sldLayoutMkLst>
        </pc:sldLayoutChg>
        <pc:sldLayoutChg chg="del">
          <pc:chgData name="Ngô Thị Dịu" userId="9239adeb-dabb-42ee-b658-acdf993bd767" providerId="ADAL" clId="{67193AFB-2F5C-47E0-A94A-910B8C937EAD}" dt="2024-07-21T13:32:00.819" v="795" actId="47"/>
          <pc:sldLayoutMkLst>
            <pc:docMk/>
            <pc:sldMasterMk cId="945349166" sldId="2147483674"/>
            <pc:sldLayoutMk cId="1909307379" sldId="2147483677"/>
          </pc:sldLayoutMkLst>
        </pc:sldLayoutChg>
        <pc:sldLayoutChg chg="del">
          <pc:chgData name="Ngô Thị Dịu" userId="9239adeb-dabb-42ee-b658-acdf993bd767" providerId="ADAL" clId="{67193AFB-2F5C-47E0-A94A-910B8C937EAD}" dt="2024-07-21T13:32:00.819" v="795" actId="47"/>
          <pc:sldLayoutMkLst>
            <pc:docMk/>
            <pc:sldMasterMk cId="945349166" sldId="2147483674"/>
            <pc:sldLayoutMk cId="3497967412" sldId="2147483678"/>
          </pc:sldLayoutMkLst>
        </pc:sldLayoutChg>
        <pc:sldLayoutChg chg="del">
          <pc:chgData name="Ngô Thị Dịu" userId="9239adeb-dabb-42ee-b658-acdf993bd767" providerId="ADAL" clId="{67193AFB-2F5C-47E0-A94A-910B8C937EAD}" dt="2024-07-21T13:32:00.819" v="795" actId="47"/>
          <pc:sldLayoutMkLst>
            <pc:docMk/>
            <pc:sldMasterMk cId="945349166" sldId="2147483674"/>
            <pc:sldLayoutMk cId="3321215271" sldId="2147483679"/>
          </pc:sldLayoutMkLst>
        </pc:sldLayoutChg>
      </pc:sldMasterChg>
    </pc:docChg>
  </pc:docChgLst>
  <pc:docChgLst>
    <pc:chgData name="Ngô Thị Dịu" userId="9239adeb-dabb-42ee-b658-acdf993bd767" providerId="ADAL" clId="{63392B92-E6A0-4734-87A6-8788F1F130C6}"/>
    <pc:docChg chg="undo redo custSel delSld modSld">
      <pc:chgData name="Ngô Thị Dịu" userId="9239adeb-dabb-42ee-b658-acdf993bd767" providerId="ADAL" clId="{63392B92-E6A0-4734-87A6-8788F1F130C6}" dt="2024-07-23T15:43:05.930" v="214" actId="20577"/>
      <pc:docMkLst>
        <pc:docMk/>
      </pc:docMkLst>
      <pc:sldChg chg="modSp mod">
        <pc:chgData name="Ngô Thị Dịu" userId="9239adeb-dabb-42ee-b658-acdf993bd767" providerId="ADAL" clId="{63392B92-E6A0-4734-87A6-8788F1F130C6}" dt="2024-07-23T08:49:52.217" v="211" actId="1440"/>
        <pc:sldMkLst>
          <pc:docMk/>
          <pc:sldMk cId="0" sldId="256"/>
        </pc:sldMkLst>
        <pc:picChg chg="mod">
          <ac:chgData name="Ngô Thị Dịu" userId="9239adeb-dabb-42ee-b658-acdf993bd767" providerId="ADAL" clId="{63392B92-E6A0-4734-87A6-8788F1F130C6}" dt="2024-07-23T08:49:52.217" v="211" actId="1440"/>
          <ac:picMkLst>
            <pc:docMk/>
            <pc:sldMk cId="0" sldId="256"/>
            <ac:picMk id="2" creationId="{E5E5DE19-2679-ED6C-E488-649DE1EF2072}"/>
          </ac:picMkLst>
        </pc:picChg>
        <pc:picChg chg="mod">
          <ac:chgData name="Ngô Thị Dịu" userId="9239adeb-dabb-42ee-b658-acdf993bd767" providerId="ADAL" clId="{63392B92-E6A0-4734-87A6-8788F1F130C6}" dt="2024-07-23T08:49:52.217" v="211" actId="1440"/>
          <ac:picMkLst>
            <pc:docMk/>
            <pc:sldMk cId="0" sldId="256"/>
            <ac:picMk id="3" creationId="{5D2492AC-C4B3-A4BE-CAC0-310FE770495D}"/>
          </ac:picMkLst>
        </pc:picChg>
      </pc:sldChg>
      <pc:sldChg chg="modSp mod modAnim">
        <pc:chgData name="Ngô Thị Dịu" userId="9239adeb-dabb-42ee-b658-acdf993bd767" providerId="ADAL" clId="{63392B92-E6A0-4734-87A6-8788F1F130C6}" dt="2024-07-22T15:24:54.828" v="210" actId="20577"/>
        <pc:sldMkLst>
          <pc:docMk/>
          <pc:sldMk cId="0" sldId="264"/>
        </pc:sldMkLst>
        <pc:spChg chg="mod">
          <ac:chgData name="Ngô Thị Dịu" userId="9239adeb-dabb-42ee-b658-acdf993bd767" providerId="ADAL" clId="{63392B92-E6A0-4734-87A6-8788F1F130C6}" dt="2024-07-22T15:24:54.828" v="210" actId="20577"/>
          <ac:spMkLst>
            <pc:docMk/>
            <pc:sldMk cId="0" sldId="264"/>
            <ac:spMk id="3" creationId="{00000000-0000-0000-0000-000000000000}"/>
          </ac:spMkLst>
        </pc:spChg>
        <pc:picChg chg="mod">
          <ac:chgData name="Ngô Thị Dịu" userId="9239adeb-dabb-42ee-b658-acdf993bd767" providerId="ADAL" clId="{63392B92-E6A0-4734-87A6-8788F1F130C6}" dt="2024-07-21T14:40:05.545" v="2" actId="14100"/>
          <ac:picMkLst>
            <pc:docMk/>
            <pc:sldMk cId="0" sldId="264"/>
            <ac:picMk id="13" creationId="{700652AC-343D-6D1F-8BDB-4FD976A5A843}"/>
          </ac:picMkLst>
        </pc:picChg>
        <pc:picChg chg="mod">
          <ac:chgData name="Ngô Thị Dịu" userId="9239adeb-dabb-42ee-b658-acdf993bd767" providerId="ADAL" clId="{63392B92-E6A0-4734-87A6-8788F1F130C6}" dt="2024-07-21T14:41:44.571" v="17" actId="1037"/>
          <ac:picMkLst>
            <pc:docMk/>
            <pc:sldMk cId="0" sldId="264"/>
            <ac:picMk id="14" creationId="{3FA88AA1-B452-34E6-E0EB-B2CE262E479F}"/>
          </ac:picMkLst>
        </pc:picChg>
      </pc:sldChg>
      <pc:sldChg chg="addSp delSp modSp mod addAnim delAnim modAnim">
        <pc:chgData name="Ngô Thị Dịu" userId="9239adeb-dabb-42ee-b658-acdf993bd767" providerId="ADAL" clId="{63392B92-E6A0-4734-87A6-8788F1F130C6}" dt="2024-07-21T14:54:51.775" v="208"/>
        <pc:sldMkLst>
          <pc:docMk/>
          <pc:sldMk cId="0" sldId="268"/>
        </pc:sldMkLst>
        <pc:spChg chg="add del mod">
          <ac:chgData name="Ngô Thị Dịu" userId="9239adeb-dabb-42ee-b658-acdf993bd767" providerId="ADAL" clId="{63392B92-E6A0-4734-87A6-8788F1F130C6}" dt="2024-07-21T14:49:39.575" v="141" actId="478"/>
          <ac:spMkLst>
            <pc:docMk/>
            <pc:sldMk cId="0" sldId="268"/>
            <ac:spMk id="2" creationId="{CA07ABB4-73D7-45E2-2431-ADC1EC2FB4C3}"/>
          </ac:spMkLst>
        </pc:spChg>
        <pc:spChg chg="add del">
          <ac:chgData name="Ngô Thị Dịu" userId="9239adeb-dabb-42ee-b658-acdf993bd767" providerId="ADAL" clId="{63392B92-E6A0-4734-87A6-8788F1F130C6}" dt="2024-07-21T14:45:29.740" v="52" actId="22"/>
          <ac:spMkLst>
            <pc:docMk/>
            <pc:sldMk cId="0" sldId="268"/>
            <ac:spMk id="5" creationId="{92E55247-DF86-8F00-041A-0315C0923D91}"/>
          </ac:spMkLst>
        </pc:spChg>
        <pc:spChg chg="mod">
          <ac:chgData name="Ngô Thị Dịu" userId="9239adeb-dabb-42ee-b658-acdf993bd767" providerId="ADAL" clId="{63392B92-E6A0-4734-87A6-8788F1F130C6}" dt="2024-07-21T14:46:42.848" v="86" actId="1076"/>
          <ac:spMkLst>
            <pc:docMk/>
            <pc:sldMk cId="0" sldId="268"/>
            <ac:spMk id="8" creationId="{00000000-0000-0000-0000-000000000000}"/>
          </ac:spMkLst>
        </pc:spChg>
        <pc:spChg chg="add del mod">
          <ac:chgData name="Ngô Thị Dịu" userId="9239adeb-dabb-42ee-b658-acdf993bd767" providerId="ADAL" clId="{63392B92-E6A0-4734-87A6-8788F1F130C6}" dt="2024-07-21T14:47:29.142" v="113" actId="478"/>
          <ac:spMkLst>
            <pc:docMk/>
            <pc:sldMk cId="0" sldId="268"/>
            <ac:spMk id="9" creationId="{2234D742-0D1A-C84C-6FF2-D5E849568053}"/>
          </ac:spMkLst>
        </pc:spChg>
        <pc:spChg chg="add mod">
          <ac:chgData name="Ngô Thị Dịu" userId="9239adeb-dabb-42ee-b658-acdf993bd767" providerId="ADAL" clId="{63392B92-E6A0-4734-87A6-8788F1F130C6}" dt="2024-07-21T14:50:13.820" v="156" actId="1076"/>
          <ac:spMkLst>
            <pc:docMk/>
            <pc:sldMk cId="0" sldId="268"/>
            <ac:spMk id="11" creationId="{56486A5A-3EC7-74C9-43DB-AD8379027282}"/>
          </ac:spMkLst>
        </pc:spChg>
        <pc:spChg chg="add mod">
          <ac:chgData name="Ngô Thị Dịu" userId="9239adeb-dabb-42ee-b658-acdf993bd767" providerId="ADAL" clId="{63392B92-E6A0-4734-87A6-8788F1F130C6}" dt="2024-07-21T14:54:32.416" v="205" actId="14100"/>
          <ac:spMkLst>
            <pc:docMk/>
            <pc:sldMk cId="0" sldId="268"/>
            <ac:spMk id="16" creationId="{39AA15F7-5298-FC84-7C41-3ADFF83E809B}"/>
          </ac:spMkLst>
        </pc:spChg>
        <pc:picChg chg="add mod">
          <ac:chgData name="Ngô Thị Dịu" userId="9239adeb-dabb-42ee-b658-acdf993bd767" providerId="ADAL" clId="{63392B92-E6A0-4734-87A6-8788F1F130C6}" dt="2024-07-21T14:53:27.933" v="187" actId="1076"/>
          <ac:picMkLst>
            <pc:docMk/>
            <pc:sldMk cId="0" sldId="268"/>
            <ac:picMk id="10" creationId="{864C8BA0-4B12-7D82-6EEF-E9D5F5F5B33D}"/>
          </ac:picMkLst>
        </pc:picChg>
        <pc:picChg chg="add del mod modCrop">
          <ac:chgData name="Ngô Thị Dịu" userId="9239adeb-dabb-42ee-b658-acdf993bd767" providerId="ADAL" clId="{63392B92-E6A0-4734-87A6-8788F1F130C6}" dt="2024-07-21T14:52:47.281" v="172" actId="478"/>
          <ac:picMkLst>
            <pc:docMk/>
            <pc:sldMk cId="0" sldId="268"/>
            <ac:picMk id="12" creationId="{D3A92B84-937D-68EB-21BD-E16B669E0F3C}"/>
          </ac:picMkLst>
        </pc:picChg>
        <pc:picChg chg="del">
          <ac:chgData name="Ngô Thị Dịu" userId="9239adeb-dabb-42ee-b658-acdf993bd767" providerId="ADAL" clId="{63392B92-E6A0-4734-87A6-8788F1F130C6}" dt="2024-07-21T14:44:34.199" v="45" actId="478"/>
          <ac:picMkLst>
            <pc:docMk/>
            <pc:sldMk cId="0" sldId="268"/>
            <ac:picMk id="13" creationId="{437C0377-A510-AE3F-B556-C8DE46085E84}"/>
          </ac:picMkLst>
        </pc:picChg>
        <pc:picChg chg="add mod modCrop">
          <ac:chgData name="Ngô Thị Dịu" userId="9239adeb-dabb-42ee-b658-acdf993bd767" providerId="ADAL" clId="{63392B92-E6A0-4734-87A6-8788F1F130C6}" dt="2024-07-21T14:53:26.509" v="186" actId="1076"/>
          <ac:picMkLst>
            <pc:docMk/>
            <pc:sldMk cId="0" sldId="268"/>
            <ac:picMk id="14" creationId="{121D2535-4EA5-AEF0-E6EB-FF6D4FF97DFF}"/>
          </ac:picMkLst>
        </pc:picChg>
      </pc:sldChg>
      <pc:sldChg chg="del">
        <pc:chgData name="Ngô Thị Dịu" userId="9239adeb-dabb-42ee-b658-acdf993bd767" providerId="ADAL" clId="{63392B92-E6A0-4734-87A6-8788F1F130C6}" dt="2024-07-21T14:10:58.756" v="0" actId="47"/>
        <pc:sldMkLst>
          <pc:docMk/>
          <pc:sldMk cId="0" sldId="274"/>
        </pc:sldMkLst>
      </pc:sldChg>
      <pc:sldChg chg="modSp">
        <pc:chgData name="Ngô Thị Dịu" userId="9239adeb-dabb-42ee-b658-acdf993bd767" providerId="ADAL" clId="{63392B92-E6A0-4734-87A6-8788F1F130C6}" dt="2024-07-23T15:43:05.930" v="214" actId="20577"/>
        <pc:sldMkLst>
          <pc:docMk/>
          <pc:sldMk cId="0" sldId="275"/>
        </pc:sldMkLst>
        <pc:spChg chg="mod">
          <ac:chgData name="Ngô Thị Dịu" userId="9239adeb-dabb-42ee-b658-acdf993bd767" providerId="ADAL" clId="{63392B92-E6A0-4734-87A6-8788F1F130C6}" dt="2024-07-23T15:43:05.930" v="214" actId="20577"/>
          <ac:spMkLst>
            <pc:docMk/>
            <pc:sldMk cId="0" sldId="275"/>
            <ac:spMk id="5" creationId="{00000000-0000-0000-0000-000000000000}"/>
          </ac:spMkLst>
        </pc:spChg>
      </pc:sldChg>
      <pc:sldChg chg="addSp delSp modSp mod modAnim">
        <pc:chgData name="Ngô Thị Dịu" userId="9239adeb-dabb-42ee-b658-acdf993bd767" providerId="ADAL" clId="{63392B92-E6A0-4734-87A6-8788F1F130C6}" dt="2024-07-23T08:50:37.114" v="213" actId="1440"/>
        <pc:sldMkLst>
          <pc:docMk/>
          <pc:sldMk cId="599034529" sldId="284"/>
        </pc:sldMkLst>
        <pc:spChg chg="del">
          <ac:chgData name="Ngô Thị Dịu" userId="9239adeb-dabb-42ee-b658-acdf993bd767" providerId="ADAL" clId="{63392B92-E6A0-4734-87A6-8788F1F130C6}" dt="2024-07-21T14:42:44.636" v="19" actId="478"/>
          <ac:spMkLst>
            <pc:docMk/>
            <pc:sldMk cId="599034529" sldId="284"/>
            <ac:spMk id="6" creationId="{44AB3BDE-C02F-0181-DE9F-5CBEF67AF9BD}"/>
          </ac:spMkLst>
        </pc:spChg>
        <pc:spChg chg="del mod">
          <ac:chgData name="Ngô Thị Dịu" userId="9239adeb-dabb-42ee-b658-acdf993bd767" providerId="ADAL" clId="{63392B92-E6A0-4734-87A6-8788F1F130C6}" dt="2024-07-21T14:42:47.579" v="21" actId="478"/>
          <ac:spMkLst>
            <pc:docMk/>
            <pc:sldMk cId="599034529" sldId="284"/>
            <ac:spMk id="8" creationId="{00000000-0000-0000-0000-000000000000}"/>
          </ac:spMkLst>
        </pc:spChg>
        <pc:picChg chg="del">
          <ac:chgData name="Ngô Thị Dịu" userId="9239adeb-dabb-42ee-b658-acdf993bd767" providerId="ADAL" clId="{63392B92-E6A0-4734-87A6-8788F1F130C6}" dt="2024-07-21T14:42:42.180" v="18" actId="478"/>
          <ac:picMkLst>
            <pc:docMk/>
            <pc:sldMk cId="599034529" sldId="284"/>
            <ac:picMk id="3" creationId="{9D31947E-42F2-E266-F702-994C132EEE46}"/>
          </ac:picMkLst>
        </pc:picChg>
        <pc:picChg chg="add mod">
          <ac:chgData name="Ngô Thị Dịu" userId="9239adeb-dabb-42ee-b658-acdf993bd767" providerId="ADAL" clId="{63392B92-E6A0-4734-87A6-8788F1F130C6}" dt="2024-07-23T08:50:37.114" v="213" actId="1440"/>
          <ac:picMkLst>
            <pc:docMk/>
            <pc:sldMk cId="599034529" sldId="284"/>
            <ac:picMk id="4" creationId="{E9DF08AB-981F-C20D-08A9-3B5D8973F8C6}"/>
          </ac:picMkLst>
        </pc:picChg>
        <pc:picChg chg="mod">
          <ac:chgData name="Ngô Thị Dịu" userId="9239adeb-dabb-42ee-b658-acdf993bd767" providerId="ADAL" clId="{63392B92-E6A0-4734-87A6-8788F1F130C6}" dt="2024-07-21T14:44:21.850" v="44" actId="1076"/>
          <ac:picMkLst>
            <pc:docMk/>
            <pc:sldMk cId="599034529" sldId="284"/>
            <ac:picMk id="13" creationId="{437C0377-A510-AE3F-B556-C8DE46085E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83008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999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48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4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54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91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eaa3974c8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eaa3974c8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1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b2233bc1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b2233bc1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03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b2233bc1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b2233bc1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2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Tiêu đề và nội dung đều là chữ có chân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29884-C880-41D9-A730-DC7753D5A5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709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eb2233bc12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eb2233bc1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869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443350"/>
            <a:ext cx="4773000" cy="2277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7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913000"/>
            <a:ext cx="3621600" cy="196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b="11863"/>
          <a:stretch/>
        </p:blipFill>
        <p:spPr>
          <a:xfrm>
            <a:off x="-279800" y="-800125"/>
            <a:ext cx="2731449" cy="24813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720000" y="25569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 name="Google Shape;82;p17"/>
          <p:cNvSpPr txBox="1">
            <a:spLocks noGrp="1"/>
          </p:cNvSpPr>
          <p:nvPr>
            <p:ph type="subTitle" idx="1"/>
          </p:nvPr>
        </p:nvSpPr>
        <p:spPr>
          <a:xfrm>
            <a:off x="720000" y="3143456"/>
            <a:ext cx="2336400" cy="70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3403800" y="25569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4" name="Google Shape;84;p17"/>
          <p:cNvSpPr txBox="1">
            <a:spLocks noGrp="1"/>
          </p:cNvSpPr>
          <p:nvPr>
            <p:ph type="subTitle" idx="3"/>
          </p:nvPr>
        </p:nvSpPr>
        <p:spPr>
          <a:xfrm>
            <a:off x="3403800" y="3143456"/>
            <a:ext cx="2336400" cy="70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6087600" y="25569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 name="Google Shape;86;p17"/>
          <p:cNvSpPr txBox="1">
            <a:spLocks noGrp="1"/>
          </p:cNvSpPr>
          <p:nvPr>
            <p:ph type="subTitle" idx="5"/>
          </p:nvPr>
        </p:nvSpPr>
        <p:spPr>
          <a:xfrm>
            <a:off x="6087600" y="3143456"/>
            <a:ext cx="2336400" cy="70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88" name="Google Shape;88;p17"/>
          <p:cNvPicPr preferRelativeResize="0"/>
          <p:nvPr/>
        </p:nvPicPr>
        <p:blipFill rotWithShape="1">
          <a:blip r:embed="rId2">
            <a:alphaModFix/>
          </a:blip>
          <a:srcRect l="29463"/>
          <a:stretch/>
        </p:blipFill>
        <p:spPr>
          <a:xfrm rot="-5400000">
            <a:off x="-19438" y="-1293087"/>
            <a:ext cx="1696600" cy="24791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0C90-5FF0-DCAB-C561-698F47FDE52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4776E3-3C08-FE45-6FEE-2141C675730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C647DA-44CE-FD77-6CC4-FDD55F353A89}"/>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6DF1CF82-3B7E-A578-06B0-6370F40AA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7CCB0-4968-2561-7156-A67278A0608C}"/>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126241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0C4C-FF77-AB96-D0FA-15265D868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DCAC3-2F9D-3F9A-A95D-CD710E9DF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1623C-CB24-3088-B1DA-3760B8529B2D}"/>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B3CF565F-D1EC-2B2D-A253-3A0BAD88F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0359A-437C-9B5C-3728-2B80EB326D14}"/>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43210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A1AD-2A24-3881-CFEB-14F64F16AF6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DE0AA58-C2F7-BDB2-B0EA-D1704E061FA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530FE-900A-1D24-439A-DE39DA7096D1}"/>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44FA4992-1778-E3B8-DEA1-A42A18004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5D76F-A72E-D6FC-D49E-312A6DC03339}"/>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1919713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20AB-4E2C-CD3F-AE7B-062471071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CDBF20-85BA-1115-AE8C-BC75F9CBC8A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CCF5D-05A2-A0BD-C67A-59F549F34C0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EAA243-336A-01EB-1F9A-1EBF6FD1AF7A}"/>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6" name="Footer Placeholder 5">
            <a:extLst>
              <a:ext uri="{FF2B5EF4-FFF2-40B4-BE49-F238E27FC236}">
                <a16:creationId xmlns:a16="http://schemas.microsoft.com/office/drawing/2014/main" id="{23D60605-5617-083E-64B8-EADFBD3F0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7ABD0-80B2-65F2-3BDC-86F45DB25AD9}"/>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406645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F62C-8E9E-C591-03E3-8B65C5FDD53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744DA-A77C-5CC5-2C87-455751FA3C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C3178-9001-8FB6-3E2C-E83E0FDC1AE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C2CE6-638F-C3ED-6AD5-BE45CB0FB7E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12ECA-5C7C-B035-DAD7-9983CC92787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9F54B2-6B68-53EE-0A7A-ADAF25495AA9}"/>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8" name="Footer Placeholder 7">
            <a:extLst>
              <a:ext uri="{FF2B5EF4-FFF2-40B4-BE49-F238E27FC236}">
                <a16:creationId xmlns:a16="http://schemas.microsoft.com/office/drawing/2014/main" id="{C1370E42-6579-AE78-F75D-DF1AD5A8F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A6163-1C8F-4DD1-A903-2478B3783A61}"/>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382719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DD2-6D96-6133-6178-82E599A69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316BA-A367-58AF-3BC1-722C5B646833}"/>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4" name="Footer Placeholder 3">
            <a:extLst>
              <a:ext uri="{FF2B5EF4-FFF2-40B4-BE49-F238E27FC236}">
                <a16:creationId xmlns:a16="http://schemas.microsoft.com/office/drawing/2014/main" id="{C2B707FD-EF6A-82C2-3F88-2ED3C6976F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4B3DC5-0900-7B39-7A8A-699E6A52D4CC}"/>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66549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3B558-20EC-4E9C-63F9-AE1B2575373F}"/>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3" name="Footer Placeholder 2">
            <a:extLst>
              <a:ext uri="{FF2B5EF4-FFF2-40B4-BE49-F238E27FC236}">
                <a16:creationId xmlns:a16="http://schemas.microsoft.com/office/drawing/2014/main" id="{676687C4-E504-BF62-E86C-F1BB1ACBD1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7C23-742C-92C2-62E4-37C6561F803B}"/>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511956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60AF-7F82-712C-8D19-674D4399F7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3091942-531C-7042-55DC-77BF8CF55C0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EF6C46-CDB5-05F6-357F-AB08AA0F7F0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3505D0-DA00-88F9-3952-AAE7975C3B37}"/>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6" name="Footer Placeholder 5">
            <a:extLst>
              <a:ext uri="{FF2B5EF4-FFF2-40B4-BE49-F238E27FC236}">
                <a16:creationId xmlns:a16="http://schemas.microsoft.com/office/drawing/2014/main" id="{9BB9C000-44BF-2DB8-1F77-B89311C15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EE308-2446-B100-189F-CAA539A546E6}"/>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150248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233175" y="2321951"/>
            <a:ext cx="6677700" cy="57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908550" y="1337825"/>
            <a:ext cx="1326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2391925" y="2960275"/>
            <a:ext cx="43602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6914351" y="3174401"/>
            <a:ext cx="2449151" cy="2524293"/>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407314" y="-345625"/>
            <a:ext cx="2964408" cy="19370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DB0C-D6C7-B521-B58C-E602B6174AE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76BDE1-E4D3-A482-272E-90549A6CBC6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3B5AE6-9BFC-B5BE-859E-C141792BC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E7BEB3-B8EA-1792-FE56-70ADF08D2B23}"/>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6" name="Footer Placeholder 5">
            <a:extLst>
              <a:ext uri="{FF2B5EF4-FFF2-40B4-BE49-F238E27FC236}">
                <a16:creationId xmlns:a16="http://schemas.microsoft.com/office/drawing/2014/main" id="{D54E80AF-E5BD-0EEE-8961-F16CD9375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4D8DB-6F13-A189-AAC1-39ADE62BC0D0}"/>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419480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65A-FF9C-05DD-65AD-6A3670B1C0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FE5AE-8BB5-8011-2734-F3CA7B75FF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3F21C-E7B1-871F-9DA8-27930F6AFC1D}"/>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FFC9A018-54BD-D0F3-CDDA-4E313367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E6F1D-FB7E-DBB8-3F40-B1E2FE5B5277}"/>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2516012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7B163-7EA2-1B35-15E0-57585548D53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C8873E-935C-6307-EA08-1B7020B10D2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EEBAC-BE72-568B-06AB-A0CC93B31D4A}"/>
              </a:ext>
            </a:extLst>
          </p:cNvPr>
          <p:cNvSpPr>
            <a:spLocks noGrp="1"/>
          </p:cNvSpPr>
          <p:nvPr>
            <p:ph type="dt" sz="half" idx="10"/>
          </p:nvPr>
        </p:nvSpPr>
        <p:spPr/>
        <p:txBody>
          <a:body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4393B9B9-C68D-97F7-A218-794942D13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76826-3B22-53C8-14A9-18B34FF26409}"/>
              </a:ext>
            </a:extLst>
          </p:cNvPr>
          <p:cNvSpPr>
            <a:spLocks noGrp="1"/>
          </p:cNvSpPr>
          <p:nvPr>
            <p:ph type="sldNum" sz="quarter" idx="12"/>
          </p:nvPr>
        </p:nvSpPr>
        <p:spPr/>
        <p:txBody>
          <a:bodyPr/>
          <a:lstStyle/>
          <a:p>
            <a:fld id="{050B8271-BEE1-4EDC-B916-E911E54725FF}" type="slidenum">
              <a:rPr lang="en-US" smtClean="0"/>
              <a:t>‹#›</a:t>
            </a:fld>
            <a:endParaRPr lang="en-US"/>
          </a:p>
        </p:txBody>
      </p:sp>
    </p:spTree>
    <p:extLst>
      <p:ext uri="{BB962C8B-B14F-4D97-AF65-F5344CB8AC3E}">
        <p14:creationId xmlns:p14="http://schemas.microsoft.com/office/powerpoint/2010/main" val="108711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715100" y="3018682"/>
            <a:ext cx="4743300" cy="393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500">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715100" y="1603175"/>
            <a:ext cx="47433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500">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715100" y="3411972"/>
            <a:ext cx="4743300" cy="8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715100" y="1996476"/>
            <a:ext cx="4743300" cy="8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30" name="Google Shape;30;p6"/>
          <p:cNvPicPr preferRelativeResize="0"/>
          <p:nvPr/>
        </p:nvPicPr>
        <p:blipFill rotWithShape="1">
          <a:blip r:embed="rId2">
            <a:alphaModFix/>
          </a:blip>
          <a:srcRect l="29463"/>
          <a:stretch/>
        </p:blipFill>
        <p:spPr>
          <a:xfrm rot="-5400000">
            <a:off x="-19438" y="-1293087"/>
            <a:ext cx="1696600" cy="24791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715100" y="1567050"/>
            <a:ext cx="5747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9"/>
          <p:cNvSpPr txBox="1">
            <a:spLocks noGrp="1"/>
          </p:cNvSpPr>
          <p:nvPr>
            <p:ph type="subTitle" idx="1"/>
          </p:nvPr>
        </p:nvSpPr>
        <p:spPr>
          <a:xfrm>
            <a:off x="715100" y="2408850"/>
            <a:ext cx="5747100" cy="116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29488" y="-1534511"/>
            <a:ext cx="2307901" cy="3372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284000" y="225152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1284000" y="376267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47" name="Google Shape;47;p11"/>
          <p:cNvPicPr preferRelativeResize="0"/>
          <p:nvPr/>
        </p:nvPicPr>
        <p:blipFill rotWithShape="1">
          <a:blip r:embed="rId2">
            <a:alphaModFix/>
          </a:blip>
          <a:srcRect b="11863"/>
          <a:stretch/>
        </p:blipFill>
        <p:spPr>
          <a:xfrm rot="10800000">
            <a:off x="7156251" y="3826327"/>
            <a:ext cx="2032150" cy="1846098"/>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19438" y="-1293087"/>
            <a:ext cx="1696600" cy="24791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350200" y="1234625"/>
            <a:ext cx="3852300" cy="279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52" name="Google Shape;52;p13"/>
          <p:cNvSpPr txBox="1">
            <a:spLocks noGrp="1"/>
          </p:cNvSpPr>
          <p:nvPr>
            <p:ph type="title" idx="2" hasCustomPrompt="1"/>
          </p:nvPr>
        </p:nvSpPr>
        <p:spPr>
          <a:xfrm>
            <a:off x="715100" y="1153676"/>
            <a:ext cx="635100" cy="44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subTitle" idx="1"/>
          </p:nvPr>
        </p:nvSpPr>
        <p:spPr>
          <a:xfrm>
            <a:off x="1350200" y="1595677"/>
            <a:ext cx="3725400" cy="2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350200" y="3877979"/>
            <a:ext cx="3852300" cy="44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55" name="Google Shape;55;p13"/>
          <p:cNvSpPr txBox="1">
            <a:spLocks noGrp="1"/>
          </p:cNvSpPr>
          <p:nvPr>
            <p:ph type="title" idx="4" hasCustomPrompt="1"/>
          </p:nvPr>
        </p:nvSpPr>
        <p:spPr>
          <a:xfrm>
            <a:off x="715100" y="2061733"/>
            <a:ext cx="635100" cy="44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5"/>
          </p:nvPr>
        </p:nvSpPr>
        <p:spPr>
          <a:xfrm>
            <a:off x="1350200" y="4319901"/>
            <a:ext cx="3725400" cy="2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350200" y="2061732"/>
            <a:ext cx="3852300" cy="44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58" name="Google Shape;58;p13"/>
          <p:cNvSpPr txBox="1">
            <a:spLocks noGrp="1"/>
          </p:cNvSpPr>
          <p:nvPr>
            <p:ph type="title" idx="7" hasCustomPrompt="1"/>
          </p:nvPr>
        </p:nvSpPr>
        <p:spPr>
          <a:xfrm>
            <a:off x="720000" y="3877979"/>
            <a:ext cx="635100" cy="44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8"/>
          </p:nvPr>
        </p:nvSpPr>
        <p:spPr>
          <a:xfrm>
            <a:off x="1350200" y="2503730"/>
            <a:ext cx="3725400" cy="2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350200" y="2969871"/>
            <a:ext cx="3852300" cy="44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61" name="Google Shape;61;p13"/>
          <p:cNvSpPr txBox="1">
            <a:spLocks noGrp="1"/>
          </p:cNvSpPr>
          <p:nvPr>
            <p:ph type="title" idx="13" hasCustomPrompt="1"/>
          </p:nvPr>
        </p:nvSpPr>
        <p:spPr>
          <a:xfrm>
            <a:off x="720000" y="2969817"/>
            <a:ext cx="635100" cy="44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14"/>
          </p:nvPr>
        </p:nvSpPr>
        <p:spPr>
          <a:xfrm>
            <a:off x="1350200" y="3411783"/>
            <a:ext cx="3725400" cy="2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8C127A8-1496-36C7-5146-F94E9D4BD9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7" r:id="rId7"/>
    <p:sldLayoutId id="2147483658" r:id="rId8"/>
    <p:sldLayoutId id="2147483659" r:id="rId9"/>
    <p:sldLayoutId id="2147483663"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71215-5203-AED6-815C-A79A4E94B04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FCABF-561C-ED26-5B1A-72837444370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DE99D-474D-8706-3C35-20B1B77D316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01E276-A706-4027-8203-40236F419BBA}" type="datetimeFigureOut">
              <a:rPr lang="en-US" smtClean="0"/>
              <a:t>7/23/2024</a:t>
            </a:fld>
            <a:endParaRPr lang="en-US"/>
          </a:p>
        </p:txBody>
      </p:sp>
      <p:sp>
        <p:nvSpPr>
          <p:cNvPr id="5" name="Footer Placeholder 4">
            <a:extLst>
              <a:ext uri="{FF2B5EF4-FFF2-40B4-BE49-F238E27FC236}">
                <a16:creationId xmlns:a16="http://schemas.microsoft.com/office/drawing/2014/main" id="{07DC03E3-0027-2B8B-25DE-62B93275056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92F979-4E6F-B310-1614-99DF9CE793E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0B8271-BEE1-4EDC-B916-E911E54725FF}" type="slidenum">
              <a:rPr lang="en-US" smtClean="0"/>
              <a:t>‹#›</a:t>
            </a:fld>
            <a:endParaRPr lang="en-US"/>
          </a:p>
        </p:txBody>
      </p:sp>
    </p:spTree>
    <p:extLst>
      <p:ext uri="{BB962C8B-B14F-4D97-AF65-F5344CB8AC3E}">
        <p14:creationId xmlns:p14="http://schemas.microsoft.com/office/powerpoint/2010/main" val="27297265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730052" y="1762259"/>
            <a:ext cx="7576146"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solidFill>
                  <a:srgbClr val="FF0000"/>
                </a:solidFill>
                <a:latin typeface="+mn-lt"/>
              </a:rPr>
              <a:t>C</a:t>
            </a:r>
            <a:r>
              <a:rPr lang="en-US" sz="4000" b="1" dirty="0">
                <a:solidFill>
                  <a:schemeClr val="bg2">
                    <a:lumMod val="50000"/>
                  </a:schemeClr>
                </a:solidFill>
                <a:latin typeface="+mn-lt"/>
              </a:rPr>
              <a:t>H</a:t>
            </a:r>
            <a:r>
              <a:rPr lang="en-US" sz="4000" b="1" dirty="0">
                <a:solidFill>
                  <a:srgbClr val="00B050"/>
                </a:solidFill>
                <a:latin typeface="+mn-lt"/>
              </a:rPr>
              <a:t>À</a:t>
            </a:r>
            <a:r>
              <a:rPr lang="en-US" sz="4000" b="1" dirty="0">
                <a:solidFill>
                  <a:schemeClr val="tx1">
                    <a:lumMod val="75000"/>
                  </a:schemeClr>
                </a:solidFill>
                <a:latin typeface="+mn-lt"/>
              </a:rPr>
              <a:t>O</a:t>
            </a:r>
            <a:r>
              <a:rPr lang="en-US" sz="4000" b="1" dirty="0">
                <a:solidFill>
                  <a:schemeClr val="dk2"/>
                </a:solidFill>
                <a:latin typeface="+mn-lt"/>
              </a:rPr>
              <a:t> </a:t>
            </a:r>
            <a:r>
              <a:rPr lang="en-US" sz="4000" b="1" dirty="0">
                <a:solidFill>
                  <a:schemeClr val="tx2">
                    <a:lumMod val="75000"/>
                    <a:lumOff val="25000"/>
                  </a:schemeClr>
                </a:solidFill>
                <a:latin typeface="+mn-lt"/>
              </a:rPr>
              <a:t>M</a:t>
            </a:r>
            <a:r>
              <a:rPr lang="en-US" sz="4000" b="1" dirty="0">
                <a:solidFill>
                  <a:schemeClr val="bg1">
                    <a:lumMod val="75000"/>
                  </a:schemeClr>
                </a:solidFill>
                <a:latin typeface="+mn-lt"/>
              </a:rPr>
              <a:t>Ừ</a:t>
            </a:r>
            <a:r>
              <a:rPr lang="en-US" sz="4000" b="1" dirty="0">
                <a:solidFill>
                  <a:schemeClr val="bg2">
                    <a:lumMod val="75000"/>
                  </a:schemeClr>
                </a:solidFill>
                <a:latin typeface="+mn-lt"/>
              </a:rPr>
              <a:t>N</a:t>
            </a:r>
            <a:r>
              <a:rPr lang="en-US" sz="4000" b="1" dirty="0">
                <a:solidFill>
                  <a:schemeClr val="tx1">
                    <a:lumMod val="75000"/>
                  </a:schemeClr>
                </a:solidFill>
                <a:latin typeface="+mn-lt"/>
              </a:rPr>
              <a:t>G</a:t>
            </a:r>
            <a:r>
              <a:rPr lang="en-US" sz="4000" b="1" dirty="0">
                <a:solidFill>
                  <a:schemeClr val="dk2"/>
                </a:solidFill>
                <a:latin typeface="+mn-lt"/>
              </a:rPr>
              <a:t> </a:t>
            </a:r>
            <a:r>
              <a:rPr lang="en-US" sz="4000" b="1" dirty="0">
                <a:solidFill>
                  <a:srgbClr val="C00000"/>
                </a:solidFill>
                <a:latin typeface="+mn-lt"/>
              </a:rPr>
              <a:t>C</a:t>
            </a:r>
            <a:r>
              <a:rPr lang="en-US" sz="4000" b="1" dirty="0">
                <a:solidFill>
                  <a:schemeClr val="tx2">
                    <a:lumMod val="75000"/>
                    <a:lumOff val="25000"/>
                  </a:schemeClr>
                </a:solidFill>
                <a:latin typeface="+mn-lt"/>
              </a:rPr>
              <a:t>Á</a:t>
            </a:r>
            <a:r>
              <a:rPr lang="en-US" sz="4000" b="1" dirty="0">
                <a:solidFill>
                  <a:srgbClr val="00B0F0"/>
                </a:solidFill>
                <a:latin typeface="+mn-lt"/>
              </a:rPr>
              <a:t>C</a:t>
            </a:r>
            <a:r>
              <a:rPr lang="en-US" sz="4000" b="1" dirty="0">
                <a:solidFill>
                  <a:schemeClr val="dk2"/>
                </a:solidFill>
                <a:latin typeface="+mn-lt"/>
              </a:rPr>
              <a:t> </a:t>
            </a:r>
            <a:r>
              <a:rPr lang="en-US" sz="4000" b="1" dirty="0">
                <a:solidFill>
                  <a:schemeClr val="tx1"/>
                </a:solidFill>
                <a:latin typeface="+mn-lt"/>
              </a:rPr>
              <a:t>E</a:t>
            </a:r>
            <a:r>
              <a:rPr lang="en-US" sz="4000" b="1" dirty="0">
                <a:solidFill>
                  <a:schemeClr val="bg1">
                    <a:lumMod val="75000"/>
                  </a:schemeClr>
                </a:solidFill>
                <a:latin typeface="+mn-lt"/>
              </a:rPr>
              <a:t>M</a:t>
            </a:r>
            <a:r>
              <a:rPr lang="en-US" sz="4000" b="1" dirty="0">
                <a:solidFill>
                  <a:schemeClr val="dk2"/>
                </a:solidFill>
                <a:latin typeface="+mn-lt"/>
              </a:rPr>
              <a:t> </a:t>
            </a:r>
            <a:br>
              <a:rPr lang="en-US" sz="4000" b="1" dirty="0">
                <a:solidFill>
                  <a:schemeClr val="dk2"/>
                </a:solidFill>
                <a:latin typeface="+mn-lt"/>
              </a:rPr>
            </a:br>
            <a:r>
              <a:rPr lang="en-US" sz="4000" b="1" dirty="0">
                <a:solidFill>
                  <a:schemeClr val="bg1">
                    <a:lumMod val="75000"/>
                  </a:schemeClr>
                </a:solidFill>
                <a:latin typeface="+mn-lt"/>
              </a:rPr>
              <a:t>Đ</a:t>
            </a:r>
            <a:r>
              <a:rPr lang="en-US" sz="4000" b="1" dirty="0">
                <a:solidFill>
                  <a:schemeClr val="bg2">
                    <a:lumMod val="75000"/>
                  </a:schemeClr>
                </a:solidFill>
                <a:latin typeface="+mn-lt"/>
              </a:rPr>
              <a:t>Ế</a:t>
            </a:r>
            <a:r>
              <a:rPr lang="en-US" sz="4000" b="1" dirty="0">
                <a:solidFill>
                  <a:schemeClr val="tx1">
                    <a:lumMod val="50000"/>
                  </a:schemeClr>
                </a:solidFill>
                <a:latin typeface="+mn-lt"/>
              </a:rPr>
              <a:t>N</a:t>
            </a:r>
            <a:r>
              <a:rPr lang="en-US" sz="4000" b="1" dirty="0">
                <a:solidFill>
                  <a:schemeClr val="dk2"/>
                </a:solidFill>
                <a:latin typeface="+mn-lt"/>
              </a:rPr>
              <a:t> </a:t>
            </a:r>
            <a:r>
              <a:rPr lang="en-US" sz="4000" b="1" dirty="0">
                <a:solidFill>
                  <a:schemeClr val="tx1">
                    <a:lumMod val="75000"/>
                  </a:schemeClr>
                </a:solidFill>
                <a:latin typeface="+mn-lt"/>
              </a:rPr>
              <a:t>V</a:t>
            </a:r>
            <a:r>
              <a:rPr lang="en-US" sz="4000" b="1" dirty="0">
                <a:solidFill>
                  <a:srgbClr val="C00000"/>
                </a:solidFill>
                <a:latin typeface="+mn-lt"/>
              </a:rPr>
              <a:t>Ớ</a:t>
            </a:r>
            <a:r>
              <a:rPr lang="en-US" sz="4000" b="1" dirty="0">
                <a:solidFill>
                  <a:schemeClr val="bg2">
                    <a:lumMod val="50000"/>
                  </a:schemeClr>
                </a:solidFill>
                <a:latin typeface="+mn-lt"/>
              </a:rPr>
              <a:t>I</a:t>
            </a:r>
            <a:r>
              <a:rPr lang="en-US" sz="4000" b="1" dirty="0">
                <a:solidFill>
                  <a:schemeClr val="dk2"/>
                </a:solidFill>
                <a:latin typeface="+mn-lt"/>
              </a:rPr>
              <a:t> </a:t>
            </a:r>
            <a:r>
              <a:rPr lang="en-US" sz="4000" b="1" dirty="0">
                <a:solidFill>
                  <a:srgbClr val="00B050"/>
                </a:solidFill>
                <a:latin typeface="+mn-lt"/>
              </a:rPr>
              <a:t>B</a:t>
            </a:r>
            <a:r>
              <a:rPr lang="en-US" sz="4000" b="1" dirty="0">
                <a:solidFill>
                  <a:schemeClr val="tx1">
                    <a:lumMod val="75000"/>
                  </a:schemeClr>
                </a:solidFill>
                <a:latin typeface="+mn-lt"/>
              </a:rPr>
              <a:t>À</a:t>
            </a:r>
            <a:r>
              <a:rPr lang="en-US" sz="4000" b="1" dirty="0">
                <a:solidFill>
                  <a:schemeClr val="bg2">
                    <a:lumMod val="75000"/>
                  </a:schemeClr>
                </a:solidFill>
                <a:latin typeface="+mn-lt"/>
              </a:rPr>
              <a:t>I</a:t>
            </a:r>
            <a:r>
              <a:rPr lang="en-US" sz="4000" b="1" dirty="0">
                <a:solidFill>
                  <a:schemeClr val="dk2"/>
                </a:solidFill>
                <a:latin typeface="+mn-lt"/>
              </a:rPr>
              <a:t> </a:t>
            </a:r>
            <a:r>
              <a:rPr lang="en-US" sz="4000" b="1" dirty="0">
                <a:solidFill>
                  <a:schemeClr val="tx1">
                    <a:lumMod val="75000"/>
                  </a:schemeClr>
                </a:solidFill>
                <a:latin typeface="+mn-lt"/>
              </a:rPr>
              <a:t>H</a:t>
            </a:r>
            <a:r>
              <a:rPr lang="en-US" sz="4000" b="1" dirty="0">
                <a:solidFill>
                  <a:schemeClr val="tx2">
                    <a:lumMod val="75000"/>
                    <a:lumOff val="25000"/>
                  </a:schemeClr>
                </a:solidFill>
                <a:latin typeface="+mn-lt"/>
              </a:rPr>
              <a:t>Ọ</a:t>
            </a:r>
            <a:r>
              <a:rPr lang="en-US" sz="4000" b="1" dirty="0">
                <a:solidFill>
                  <a:schemeClr val="bg2">
                    <a:lumMod val="75000"/>
                  </a:schemeClr>
                </a:solidFill>
                <a:latin typeface="+mn-lt"/>
              </a:rPr>
              <a:t>C</a:t>
            </a:r>
            <a:r>
              <a:rPr lang="en-US" sz="4000" b="1" dirty="0">
                <a:solidFill>
                  <a:schemeClr val="dk2"/>
                </a:solidFill>
                <a:latin typeface="+mn-lt"/>
              </a:rPr>
              <a:t> </a:t>
            </a:r>
            <a:r>
              <a:rPr lang="en-US" sz="4000" b="1" dirty="0">
                <a:solidFill>
                  <a:schemeClr val="bg2">
                    <a:lumMod val="50000"/>
                  </a:schemeClr>
                </a:solidFill>
                <a:latin typeface="+mn-lt"/>
              </a:rPr>
              <a:t>H</a:t>
            </a:r>
            <a:r>
              <a:rPr lang="en-US" sz="4000" b="1" dirty="0">
                <a:solidFill>
                  <a:schemeClr val="tx1">
                    <a:lumMod val="75000"/>
                  </a:schemeClr>
                </a:solidFill>
                <a:latin typeface="+mn-lt"/>
              </a:rPr>
              <a:t>Ô</a:t>
            </a:r>
            <a:r>
              <a:rPr lang="en-US" sz="4000" b="1" dirty="0">
                <a:solidFill>
                  <a:schemeClr val="bg1">
                    <a:lumMod val="50000"/>
                  </a:schemeClr>
                </a:solidFill>
                <a:latin typeface="+mn-lt"/>
              </a:rPr>
              <a:t>M</a:t>
            </a:r>
            <a:r>
              <a:rPr lang="en-US" sz="4000" b="1" dirty="0">
                <a:solidFill>
                  <a:schemeClr val="dk2"/>
                </a:solidFill>
                <a:latin typeface="+mn-lt"/>
              </a:rPr>
              <a:t> </a:t>
            </a:r>
            <a:r>
              <a:rPr lang="en-US" sz="4000" b="1" dirty="0">
                <a:solidFill>
                  <a:schemeClr val="tx2">
                    <a:lumMod val="75000"/>
                    <a:lumOff val="25000"/>
                  </a:schemeClr>
                </a:solidFill>
                <a:latin typeface="+mn-lt"/>
              </a:rPr>
              <a:t>N</a:t>
            </a:r>
            <a:r>
              <a:rPr lang="en-US" sz="4000" b="1" dirty="0">
                <a:solidFill>
                  <a:srgbClr val="C00000"/>
                </a:solidFill>
                <a:latin typeface="+mn-lt"/>
              </a:rPr>
              <a:t>A</a:t>
            </a:r>
            <a:r>
              <a:rPr lang="en-US" sz="4000" b="1" dirty="0">
                <a:solidFill>
                  <a:schemeClr val="bg2">
                    <a:lumMod val="50000"/>
                  </a:schemeClr>
                </a:solidFill>
                <a:latin typeface="+mn-lt"/>
              </a:rPr>
              <a:t>Y</a:t>
            </a:r>
            <a:r>
              <a:rPr lang="en-US" sz="4000" b="1" dirty="0">
                <a:solidFill>
                  <a:srgbClr val="7030A0"/>
                </a:solidFill>
                <a:latin typeface="+mn-lt"/>
              </a:rPr>
              <a:t>!</a:t>
            </a:r>
            <a:endParaRPr sz="4000" b="1" dirty="0">
              <a:solidFill>
                <a:srgbClr val="7030A0"/>
              </a:solidFill>
              <a:latin typeface="+mn-lt"/>
            </a:endParaRPr>
          </a:p>
        </p:txBody>
      </p:sp>
      <p:pic>
        <p:nvPicPr>
          <p:cNvPr id="223" name="Google Shape;223;p31"/>
          <p:cNvPicPr preferRelativeResize="0"/>
          <p:nvPr/>
        </p:nvPicPr>
        <p:blipFill>
          <a:blip r:embed="rId3">
            <a:alphaModFix/>
          </a:blip>
          <a:stretch>
            <a:fillRect/>
          </a:stretch>
        </p:blipFill>
        <p:spPr>
          <a:xfrm rot="19370077" flipH="1">
            <a:off x="6270505" y="2045080"/>
            <a:ext cx="3300968" cy="34022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TextBox 5"/>
          <p:cNvSpPr txBox="1"/>
          <p:nvPr/>
        </p:nvSpPr>
        <p:spPr>
          <a:xfrm>
            <a:off x="626724" y="1345915"/>
            <a:ext cx="7633698" cy="1938992"/>
          </a:xfrm>
          <a:prstGeom prst="rect">
            <a:avLst/>
          </a:prstGeom>
          <a:noFill/>
        </p:spPr>
        <p:txBody>
          <a:bodyPr wrap="square" rtlCol="0">
            <a:spAutoFit/>
          </a:bodyPr>
          <a:lstStyle/>
          <a:p>
            <a:pPr algn="ctr">
              <a:lnSpc>
                <a:spcPct val="150000"/>
              </a:lnSpc>
            </a:pPr>
            <a:r>
              <a:rPr lang="en-US" sz="4000" b="1" dirty="0">
                <a:solidFill>
                  <a:srgbClr val="C00000"/>
                </a:solidFill>
              </a:rPr>
              <a:t>CẢM</a:t>
            </a:r>
            <a:r>
              <a:rPr lang="en-US" sz="4000" b="1" dirty="0"/>
              <a:t> </a:t>
            </a:r>
            <a:r>
              <a:rPr lang="en-US" sz="4000" b="1" dirty="0">
                <a:solidFill>
                  <a:schemeClr val="bg2">
                    <a:lumMod val="50000"/>
                  </a:schemeClr>
                </a:solidFill>
              </a:rPr>
              <a:t>ƠN</a:t>
            </a:r>
            <a:r>
              <a:rPr lang="en-US" sz="4000" b="1" dirty="0"/>
              <a:t> </a:t>
            </a:r>
            <a:r>
              <a:rPr lang="en-US" sz="4000" b="1" dirty="0">
                <a:solidFill>
                  <a:schemeClr val="tx1">
                    <a:lumMod val="75000"/>
                  </a:schemeClr>
                </a:solidFill>
              </a:rPr>
              <a:t>CÁC</a:t>
            </a:r>
            <a:r>
              <a:rPr lang="en-US" sz="4000" b="1" dirty="0"/>
              <a:t> </a:t>
            </a:r>
            <a:r>
              <a:rPr lang="en-US" sz="4000" b="1" dirty="0">
                <a:solidFill>
                  <a:schemeClr val="bg2">
                    <a:lumMod val="75000"/>
                  </a:schemeClr>
                </a:solidFill>
              </a:rPr>
              <a:t>EM</a:t>
            </a:r>
            <a:r>
              <a:rPr lang="en-US" sz="4000" b="1" dirty="0"/>
              <a:t> </a:t>
            </a:r>
          </a:p>
          <a:p>
            <a:pPr algn="ctr">
              <a:lnSpc>
                <a:spcPct val="150000"/>
              </a:lnSpc>
            </a:pPr>
            <a:r>
              <a:rPr lang="en-US" sz="4000" b="1" dirty="0">
                <a:solidFill>
                  <a:schemeClr val="bg1">
                    <a:lumMod val="50000"/>
                  </a:schemeClr>
                </a:solidFill>
              </a:rPr>
              <a:t>ĐÃ</a:t>
            </a:r>
            <a:r>
              <a:rPr lang="en-US" sz="4000" b="1" dirty="0"/>
              <a:t> </a:t>
            </a:r>
            <a:r>
              <a:rPr lang="en-US" sz="4000" b="1" dirty="0">
                <a:solidFill>
                  <a:schemeClr val="tx2">
                    <a:lumMod val="90000"/>
                    <a:lumOff val="10000"/>
                  </a:schemeClr>
                </a:solidFill>
              </a:rPr>
              <a:t>LẮNG</a:t>
            </a:r>
            <a:r>
              <a:rPr lang="en-US" sz="4000" b="1" dirty="0"/>
              <a:t> </a:t>
            </a:r>
            <a:r>
              <a:rPr lang="en-US" sz="4000" b="1" dirty="0">
                <a:solidFill>
                  <a:schemeClr val="tx1">
                    <a:lumMod val="75000"/>
                  </a:schemeClr>
                </a:solidFill>
              </a:rPr>
              <a:t>NGHE</a:t>
            </a:r>
            <a:r>
              <a:rPr lang="en-US" sz="4000" b="1" dirty="0"/>
              <a:t> </a:t>
            </a:r>
            <a:r>
              <a:rPr lang="en-US" sz="4000" b="1" dirty="0">
                <a:solidFill>
                  <a:srgbClr val="C00000"/>
                </a:solidFill>
              </a:rPr>
              <a:t>BÀI</a:t>
            </a:r>
            <a:r>
              <a:rPr lang="en-US" sz="4000" b="1" dirty="0"/>
              <a:t> </a:t>
            </a:r>
            <a:r>
              <a:rPr lang="en-US" sz="4000" b="1" dirty="0">
                <a:solidFill>
                  <a:schemeClr val="bg1">
                    <a:lumMod val="75000"/>
                  </a:schemeClr>
                </a:solidFill>
              </a:rPr>
              <a:t>GIẢNG</a:t>
            </a:r>
            <a:r>
              <a:rPr lang="en-US" sz="4000" b="1" dirty="0">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4" name="TextBox 3"/>
          <p:cNvSpPr txBox="1"/>
          <p:nvPr/>
        </p:nvSpPr>
        <p:spPr>
          <a:xfrm>
            <a:off x="791890" y="678970"/>
            <a:ext cx="8028725" cy="658835"/>
          </a:xfrm>
          <a:prstGeom prst="rect">
            <a:avLst/>
          </a:prstGeom>
          <a:noFill/>
        </p:spPr>
        <p:txBody>
          <a:bodyPr wrap="square" rtlCol="0">
            <a:spAutoFit/>
          </a:bodyPr>
          <a:lstStyle/>
          <a:p>
            <a:pPr algn="ctr">
              <a:lnSpc>
                <a:spcPct val="150000"/>
              </a:lnSpc>
            </a:pPr>
            <a:r>
              <a:rPr lang="en-US" sz="2800" b="1" dirty="0">
                <a:solidFill>
                  <a:schemeClr val="bg1">
                    <a:lumMod val="50000"/>
                  </a:schemeClr>
                </a:solidFill>
              </a:rPr>
              <a:t>BÀI</a:t>
            </a:r>
            <a:r>
              <a:rPr lang="en-US" sz="2800" b="1" dirty="0"/>
              <a:t> </a:t>
            </a:r>
            <a:r>
              <a:rPr lang="en-US" sz="2800" b="1" dirty="0">
                <a:solidFill>
                  <a:schemeClr val="tx1">
                    <a:lumMod val="75000"/>
                  </a:schemeClr>
                </a:solidFill>
              </a:rPr>
              <a:t>8</a:t>
            </a:r>
            <a:r>
              <a:rPr lang="en-US" sz="2800" b="1" dirty="0">
                <a:solidFill>
                  <a:schemeClr val="bg2">
                    <a:lumMod val="50000"/>
                  </a:schemeClr>
                </a:solidFill>
              </a:rPr>
              <a:t>:</a:t>
            </a:r>
            <a:r>
              <a:rPr lang="en-US" sz="2800" b="1" dirty="0"/>
              <a:t> </a:t>
            </a:r>
            <a:r>
              <a:rPr lang="en-US" sz="2800" b="1" dirty="0">
                <a:solidFill>
                  <a:srgbClr val="C00000"/>
                </a:solidFill>
              </a:rPr>
              <a:t>MÔ</a:t>
            </a:r>
            <a:r>
              <a:rPr lang="en-US" sz="2800" b="1" dirty="0"/>
              <a:t> </a:t>
            </a:r>
            <a:r>
              <a:rPr lang="en-US" sz="2800" b="1" dirty="0">
                <a:solidFill>
                  <a:schemeClr val="tx2">
                    <a:lumMod val="75000"/>
                    <a:lumOff val="25000"/>
                  </a:schemeClr>
                </a:solidFill>
              </a:rPr>
              <a:t>HÌNH</a:t>
            </a:r>
            <a:r>
              <a:rPr lang="en-US" sz="2800" b="1" dirty="0"/>
              <a:t> </a:t>
            </a:r>
            <a:r>
              <a:rPr lang="en-US" sz="2800" b="1" dirty="0">
                <a:solidFill>
                  <a:schemeClr val="bg2">
                    <a:lumMod val="50000"/>
                  </a:schemeClr>
                </a:solidFill>
              </a:rPr>
              <a:t>MÁY</a:t>
            </a:r>
            <a:r>
              <a:rPr lang="en-US" sz="2800" b="1" dirty="0"/>
              <a:t> </a:t>
            </a:r>
            <a:r>
              <a:rPr lang="en-US" sz="2800" b="1" dirty="0">
                <a:solidFill>
                  <a:schemeClr val="tx1">
                    <a:lumMod val="75000"/>
                  </a:schemeClr>
                </a:solidFill>
              </a:rPr>
              <a:t>PHÁT </a:t>
            </a:r>
            <a:r>
              <a:rPr lang="en-US" sz="2800" b="1" dirty="0">
                <a:solidFill>
                  <a:schemeClr val="bg1">
                    <a:lumMod val="75000"/>
                  </a:schemeClr>
                </a:solidFill>
              </a:rPr>
              <a:t>ĐIỆN</a:t>
            </a:r>
            <a:r>
              <a:rPr lang="en-US" sz="2800" b="1" dirty="0">
                <a:solidFill>
                  <a:schemeClr val="tx1">
                    <a:lumMod val="75000"/>
                  </a:schemeClr>
                </a:solidFill>
              </a:rPr>
              <a:t> </a:t>
            </a:r>
            <a:r>
              <a:rPr lang="en-US" sz="2800" b="1" dirty="0">
                <a:solidFill>
                  <a:srgbClr val="FFFF00"/>
                </a:solidFill>
              </a:rPr>
              <a:t>GIÓ</a:t>
            </a:r>
            <a:r>
              <a:rPr lang="en-US" sz="2800" b="1" dirty="0">
                <a:solidFill>
                  <a:schemeClr val="tx1">
                    <a:lumMod val="75000"/>
                  </a:schemeClr>
                </a:solidFill>
              </a:rPr>
              <a:t> (</a:t>
            </a:r>
            <a:r>
              <a:rPr lang="en-US" sz="2800" b="1" dirty="0" err="1">
                <a:solidFill>
                  <a:schemeClr val="tx1">
                    <a:lumMod val="75000"/>
                  </a:schemeClr>
                </a:solidFill>
              </a:rPr>
              <a:t>tiết</a:t>
            </a:r>
            <a:r>
              <a:rPr lang="en-US" sz="2800" b="1" dirty="0">
                <a:solidFill>
                  <a:schemeClr val="tx1">
                    <a:lumMod val="75000"/>
                  </a:schemeClr>
                </a:solidFill>
              </a:rPr>
              <a:t> 1)</a:t>
            </a:r>
          </a:p>
        </p:txBody>
      </p:sp>
      <p:pic>
        <p:nvPicPr>
          <p:cNvPr id="2" name="Picture 1" descr="A toy with three legs&#10;&#10;Description automatically generated with medium confidence">
            <a:extLst>
              <a:ext uri="{FF2B5EF4-FFF2-40B4-BE49-F238E27FC236}">
                <a16:creationId xmlns:a16="http://schemas.microsoft.com/office/drawing/2014/main" id="{E5E5DE19-2679-ED6C-E488-649DE1EF2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883" y="1705354"/>
            <a:ext cx="2627076" cy="3142760"/>
          </a:xfrm>
          <a:prstGeom prst="rect">
            <a:avLst/>
          </a:prstGeom>
          <a:ln>
            <a:noFill/>
          </a:ln>
          <a:effectLst>
            <a:softEdge rad="112500"/>
          </a:effectLst>
        </p:spPr>
      </p:pic>
      <p:pic>
        <p:nvPicPr>
          <p:cNvPr id="3" name="Picture 2">
            <a:extLst>
              <a:ext uri="{FF2B5EF4-FFF2-40B4-BE49-F238E27FC236}">
                <a16:creationId xmlns:a16="http://schemas.microsoft.com/office/drawing/2014/main" id="{5D2492AC-C4B3-A4BE-CAC0-310FE770495D}"/>
              </a:ext>
            </a:extLst>
          </p:cNvPr>
          <p:cNvPicPr>
            <a:picLocks noChangeAspect="1"/>
          </p:cNvPicPr>
          <p:nvPr/>
        </p:nvPicPr>
        <p:blipFill>
          <a:blip r:embed="rId4"/>
          <a:stretch>
            <a:fillRect/>
          </a:stretch>
        </p:blipFill>
        <p:spPr>
          <a:xfrm>
            <a:off x="4946043" y="1756907"/>
            <a:ext cx="3113771" cy="3091207"/>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5" name="Google Shape;195;p30"/>
          <p:cNvSpPr/>
          <p:nvPr/>
        </p:nvSpPr>
        <p:spPr>
          <a:xfrm>
            <a:off x="714900" y="2114559"/>
            <a:ext cx="4953312" cy="688001"/>
          </a:xfrm>
          <a:prstGeom prst="roundRect">
            <a:avLst>
              <a:gd name="adj" fmla="val 50000"/>
            </a:avLst>
          </a:pr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 name="Google Shape;209;p30">
            <a:hlinkClick r:id="rId3" action="ppaction://hlinksldjump"/>
          </p:cNvPr>
          <p:cNvSpPr txBox="1">
            <a:spLocks noGrp="1"/>
          </p:cNvSpPr>
          <p:nvPr>
            <p:ph type="title" idx="13"/>
          </p:nvPr>
        </p:nvSpPr>
        <p:spPr>
          <a:xfrm>
            <a:off x="714900" y="3030449"/>
            <a:ext cx="635100" cy="564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02</a:t>
            </a:r>
            <a:endParaRPr b="1" dirty="0">
              <a:latin typeface="Arial" panose="020B0604020202020204" pitchFamily="34" charset="0"/>
              <a:cs typeface="Arial" panose="020B0604020202020204" pitchFamily="34" charset="0"/>
            </a:endParaRPr>
          </a:p>
        </p:txBody>
      </p:sp>
      <p:pic>
        <p:nvPicPr>
          <p:cNvPr id="216" name="Google Shape;216;p30"/>
          <p:cNvPicPr preferRelativeResize="0"/>
          <p:nvPr/>
        </p:nvPicPr>
        <p:blipFill>
          <a:blip r:embed="rId4">
            <a:alphaModFix/>
          </a:blip>
          <a:stretch>
            <a:fillRect/>
          </a:stretch>
        </p:blipFill>
        <p:spPr>
          <a:xfrm>
            <a:off x="5809943" y="1017725"/>
            <a:ext cx="3015501" cy="3108050"/>
          </a:xfrm>
          <a:prstGeom prst="rect">
            <a:avLst/>
          </a:prstGeom>
          <a:noFill/>
          <a:ln>
            <a:noFill/>
          </a:ln>
        </p:spPr>
      </p:pic>
      <p:sp>
        <p:nvSpPr>
          <p:cNvPr id="10" name="Title 9"/>
          <p:cNvSpPr>
            <a:spLocks noGrp="1"/>
          </p:cNvSpPr>
          <p:nvPr>
            <p:ph type="title" idx="15"/>
          </p:nvPr>
        </p:nvSpPr>
        <p:spPr>
          <a:xfrm>
            <a:off x="318556" y="628466"/>
            <a:ext cx="7704000" cy="572700"/>
          </a:xfrm>
        </p:spPr>
        <p:txBody>
          <a:bodyPr/>
          <a:lstStyle/>
          <a:p>
            <a:pPr algn="ctr"/>
            <a:r>
              <a:rPr lang="en-US" sz="3200" b="1" dirty="0">
                <a:solidFill>
                  <a:schemeClr val="bg1">
                    <a:lumMod val="75000"/>
                  </a:schemeClr>
                </a:solidFill>
                <a:latin typeface="Arial" panose="020B0604020202020204" pitchFamily="34" charset="0"/>
                <a:cs typeface="Arial" panose="020B0604020202020204" pitchFamily="34" charset="0"/>
              </a:rPr>
              <a:t>YÊU</a:t>
            </a:r>
            <a:r>
              <a:rPr lang="en-US" sz="3200" b="1" dirty="0">
                <a:latin typeface="Arial" panose="020B0604020202020204" pitchFamily="34" charset="0"/>
                <a:cs typeface="Arial" panose="020B0604020202020204" pitchFamily="34" charset="0"/>
              </a:rPr>
              <a:t> </a:t>
            </a:r>
            <a:r>
              <a:rPr lang="en-US" sz="3200" b="1" dirty="0">
                <a:solidFill>
                  <a:schemeClr val="tx1">
                    <a:lumMod val="75000"/>
                  </a:schemeClr>
                </a:solidFill>
                <a:latin typeface="Arial" panose="020B0604020202020204" pitchFamily="34" charset="0"/>
                <a:cs typeface="Arial" panose="020B0604020202020204" pitchFamily="34" charset="0"/>
              </a:rPr>
              <a:t>CẦU</a:t>
            </a:r>
            <a:r>
              <a:rPr lang="en-US" sz="3200" b="1" dirty="0">
                <a:latin typeface="Arial" panose="020B0604020202020204" pitchFamily="34" charset="0"/>
                <a:cs typeface="Arial" panose="020B0604020202020204" pitchFamily="34" charset="0"/>
              </a:rPr>
              <a:t> </a:t>
            </a:r>
            <a:r>
              <a:rPr lang="en-US" sz="3200" b="1" dirty="0">
                <a:solidFill>
                  <a:schemeClr val="bg2">
                    <a:lumMod val="50000"/>
                  </a:schemeClr>
                </a:solidFill>
                <a:latin typeface="Arial" panose="020B0604020202020204" pitchFamily="34" charset="0"/>
                <a:cs typeface="Arial" panose="020B0604020202020204" pitchFamily="34" charset="0"/>
              </a:rPr>
              <a:t>CẦN</a:t>
            </a:r>
            <a:r>
              <a:rPr lang="en-US" sz="3200" b="1" dirty="0">
                <a:latin typeface="Arial" panose="020B0604020202020204" pitchFamily="34" charset="0"/>
                <a:cs typeface="Arial" panose="020B0604020202020204" pitchFamily="34" charset="0"/>
              </a:rPr>
              <a:t> </a:t>
            </a:r>
            <a:r>
              <a:rPr lang="en-US" sz="3200" b="1" dirty="0">
                <a:solidFill>
                  <a:schemeClr val="bg1">
                    <a:lumMod val="75000"/>
                  </a:schemeClr>
                </a:solidFill>
                <a:latin typeface="Arial" panose="020B0604020202020204" pitchFamily="34" charset="0"/>
                <a:cs typeface="Arial" panose="020B0604020202020204" pitchFamily="34" charset="0"/>
              </a:rPr>
              <a:t>ĐẠT</a:t>
            </a:r>
            <a:endParaRPr lang="en-US" sz="3200" b="1" dirty="0">
              <a:solidFill>
                <a:srgbClr val="C00000"/>
              </a:solidFill>
              <a:latin typeface="Arial" panose="020B0604020202020204" pitchFamily="34" charset="0"/>
              <a:cs typeface="Arial" panose="020B0604020202020204" pitchFamily="34" charset="0"/>
            </a:endParaRPr>
          </a:p>
        </p:txBody>
      </p:sp>
      <p:sp>
        <p:nvSpPr>
          <p:cNvPr id="13" name="Title 12"/>
          <p:cNvSpPr>
            <a:spLocks noGrp="1"/>
          </p:cNvSpPr>
          <p:nvPr>
            <p:ph type="title" idx="6"/>
          </p:nvPr>
        </p:nvSpPr>
        <p:spPr>
          <a:xfrm>
            <a:off x="907344" y="2214657"/>
            <a:ext cx="4760868" cy="448813"/>
          </a:xfrm>
        </p:spPr>
        <p:txBody>
          <a:bodyPr/>
          <a:lstStyle/>
          <a:p>
            <a:r>
              <a:rPr lang="en-US" dirty="0" err="1">
                <a:solidFill>
                  <a:schemeClr val="accent2"/>
                </a:solidFill>
                <a:latin typeface="Arial" panose="020B0604020202020204" pitchFamily="34" charset="0"/>
                <a:cs typeface="Arial" panose="020B0604020202020204" pitchFamily="34" charset="0"/>
              </a:rPr>
              <a:t>Mô</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tả</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được</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cách</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tạo</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ra</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điện</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gió</a:t>
            </a:r>
            <a:endParaRPr lang="en-US" dirty="0">
              <a:solidFill>
                <a:schemeClr val="accent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5"/>
                                        </p:tgtEl>
                                        <p:attrNameLst>
                                          <p:attrName>style.visibility</p:attrName>
                                        </p:attrNameLst>
                                      </p:cBhvr>
                                      <p:to>
                                        <p:strVal val="visible"/>
                                      </p:to>
                                    </p:set>
                                    <p:anim calcmode="lin" valueType="num">
                                      <p:cBhvr additive="base">
                                        <p:cTn id="11" dur="500"/>
                                        <p:tgtEl>
                                          <p:spTgt spid="195"/>
                                        </p:tgtEl>
                                        <p:attrNameLst>
                                          <p:attrName>ppt_y</p:attrName>
                                        </p:attrNameLst>
                                      </p:cBhvr>
                                      <p:tavLst>
                                        <p:tav tm="0">
                                          <p:val>
                                            <p:strVal val="#ppt_y+#ppt_h*1.125000"/>
                                          </p:val>
                                        </p:tav>
                                        <p:tav tm="100000">
                                          <p:val>
                                            <p:strVal val="#ppt_y"/>
                                          </p:val>
                                        </p:tav>
                                      </p:tavLst>
                                    </p:anim>
                                    <p:animEffect transition="in" filter="wipe(up)">
                                      <p:cBhvr>
                                        <p:cTn id="12" dur="500"/>
                                        <p:tgtEl>
                                          <p:spTgt spid="195"/>
                                        </p:tgtEl>
                                      </p:cBhvr>
                                    </p:animEffect>
                                  </p:childTnLst>
                                </p:cTn>
                              </p:par>
                              <p:par>
                                <p:cTn id="13" presetID="50" presetClass="entr" presetSubtype="0" decel="100000" fill="hold" grpId="0" nodeType="withEffect">
                                  <p:stCondLst>
                                    <p:cond delay="0"/>
                                  </p:stCondLst>
                                  <p:childTnLst>
                                    <p:set>
                                      <p:cBhvr>
                                        <p:cTn id="14" dur="1" fill="hold">
                                          <p:stCondLst>
                                            <p:cond delay="0"/>
                                          </p:stCondLst>
                                        </p:cTn>
                                        <p:tgtEl>
                                          <p:spTgt spid="209"/>
                                        </p:tgtEl>
                                        <p:attrNameLst>
                                          <p:attrName>style.visibility</p:attrName>
                                        </p:attrNameLst>
                                      </p:cBhvr>
                                      <p:to>
                                        <p:strVal val="visible"/>
                                      </p:to>
                                    </p:set>
                                    <p:anim calcmode="lin" valueType="num">
                                      <p:cBhvr>
                                        <p:cTn id="15" dur="500" fill="hold"/>
                                        <p:tgtEl>
                                          <p:spTgt spid="209"/>
                                        </p:tgtEl>
                                        <p:attrNameLst>
                                          <p:attrName>ppt_w</p:attrName>
                                        </p:attrNameLst>
                                      </p:cBhvr>
                                      <p:tavLst>
                                        <p:tav tm="0">
                                          <p:val>
                                            <p:strVal val="#ppt_w+.3"/>
                                          </p:val>
                                        </p:tav>
                                        <p:tav tm="100000">
                                          <p:val>
                                            <p:strVal val="#ppt_w"/>
                                          </p:val>
                                        </p:tav>
                                      </p:tavLst>
                                    </p:anim>
                                    <p:anim calcmode="lin" valueType="num">
                                      <p:cBhvr>
                                        <p:cTn id="16" dur="500" fill="hold"/>
                                        <p:tgtEl>
                                          <p:spTgt spid="209"/>
                                        </p:tgtEl>
                                        <p:attrNameLst>
                                          <p:attrName>ppt_h</p:attrName>
                                        </p:attrNameLst>
                                      </p:cBhvr>
                                      <p:tavLst>
                                        <p:tav tm="0">
                                          <p:val>
                                            <p:strVal val="#ppt_h"/>
                                          </p:val>
                                        </p:tav>
                                        <p:tav tm="100000">
                                          <p:val>
                                            <p:strVal val="#ppt_h"/>
                                          </p:val>
                                        </p:tav>
                                      </p:tavLst>
                                    </p:anim>
                                    <p:animEffect transition="in" filter="fade">
                                      <p:cBhvr>
                                        <p:cTn id="1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20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14" name="Rectangle 13"/>
          <p:cNvSpPr/>
          <p:nvPr/>
        </p:nvSpPr>
        <p:spPr>
          <a:xfrm>
            <a:off x="167268" y="1539555"/>
            <a:ext cx="3088888" cy="1420325"/>
          </a:xfrm>
          <a:prstGeom prst="rect">
            <a:avLst/>
          </a:prstGeom>
        </p:spPr>
        <p:txBody>
          <a:bodyPr wrap="square">
            <a:spAutoFit/>
          </a:bodyPr>
          <a:lstStyle/>
          <a:p>
            <a:pPr algn="just">
              <a:lnSpc>
                <a:spcPct val="150000"/>
              </a:lnSpc>
            </a:pPr>
            <a:r>
              <a:rPr lang="en-US" sz="2000" dirty="0"/>
              <a:t>Quan </a:t>
            </a:r>
            <a:r>
              <a:rPr lang="en-US" sz="2000" dirty="0" err="1"/>
              <a:t>sát</a:t>
            </a:r>
            <a:r>
              <a:rPr lang="en-US" sz="2000" dirty="0"/>
              <a:t> </a:t>
            </a:r>
            <a:r>
              <a:rPr lang="en-US" sz="2000" dirty="0" err="1"/>
              <a:t>tranh</a:t>
            </a:r>
            <a:r>
              <a:rPr lang="en-US" sz="2000" dirty="0"/>
              <a:t> </a:t>
            </a:r>
            <a:r>
              <a:rPr lang="en-US" sz="2000" dirty="0" err="1"/>
              <a:t>và</a:t>
            </a:r>
            <a:r>
              <a:rPr lang="en-US" sz="2000" dirty="0"/>
              <a:t> </a:t>
            </a:r>
            <a:r>
              <a:rPr lang="en-US" sz="2000" dirty="0" err="1"/>
              <a:t>cho</a:t>
            </a:r>
            <a:r>
              <a:rPr lang="en-US" sz="2000" dirty="0"/>
              <a:t> </a:t>
            </a:r>
            <a:r>
              <a:rPr lang="en-US" sz="2000" dirty="0" err="1"/>
              <a:t>biết</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tạo</a:t>
            </a:r>
            <a:r>
              <a:rPr lang="en-US" sz="2000" dirty="0"/>
              <a:t> </a:t>
            </a:r>
            <a:r>
              <a:rPr lang="en-US" sz="2000" dirty="0" err="1"/>
              <a:t>ra</a:t>
            </a:r>
            <a:r>
              <a:rPr lang="en-US" sz="2000" dirty="0"/>
              <a:t> </a:t>
            </a:r>
            <a:r>
              <a:rPr lang="en-US" sz="2000" dirty="0" err="1"/>
              <a:t>điện</a:t>
            </a:r>
            <a:r>
              <a:rPr lang="en-US" sz="2000" dirty="0"/>
              <a:t> </a:t>
            </a:r>
            <a:r>
              <a:rPr lang="en-US" sz="2000" dirty="0" err="1"/>
              <a:t>bằng</a:t>
            </a:r>
            <a:r>
              <a:rPr lang="en-US" sz="2000" dirty="0"/>
              <a:t> </a:t>
            </a:r>
            <a:r>
              <a:rPr lang="en-US" sz="2000" dirty="0" err="1"/>
              <a:t>cách</a:t>
            </a:r>
            <a:r>
              <a:rPr lang="en-US" sz="2000" dirty="0"/>
              <a:t> </a:t>
            </a:r>
            <a:r>
              <a:rPr lang="en-US" sz="2000" dirty="0" err="1"/>
              <a:t>nào</a:t>
            </a:r>
            <a:r>
              <a:rPr lang="en-US" sz="2000" dirty="0"/>
              <a:t>?</a:t>
            </a:r>
          </a:p>
        </p:txBody>
      </p:sp>
      <p:pic>
        <p:nvPicPr>
          <p:cNvPr id="4" name="Image 292">
            <a:extLst>
              <a:ext uri="{FF2B5EF4-FFF2-40B4-BE49-F238E27FC236}">
                <a16:creationId xmlns:a16="http://schemas.microsoft.com/office/drawing/2014/main" id="{6A93DCEF-7BB7-6FF1-C8A1-255F7376B6D0}"/>
              </a:ext>
            </a:extLst>
          </p:cNvPr>
          <p:cNvPicPr>
            <a:picLocks/>
          </p:cNvPicPr>
          <p:nvPr/>
        </p:nvPicPr>
        <p:blipFill>
          <a:blip r:embed="rId3" cstate="print"/>
          <a:stretch>
            <a:fillRect/>
          </a:stretch>
        </p:blipFill>
        <p:spPr>
          <a:xfrm>
            <a:off x="3256156" y="446050"/>
            <a:ext cx="5887844" cy="419285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Title 2"/>
          <p:cNvSpPr>
            <a:spLocks noGrp="1"/>
          </p:cNvSpPr>
          <p:nvPr>
            <p:ph type="title"/>
          </p:nvPr>
        </p:nvSpPr>
        <p:spPr>
          <a:xfrm>
            <a:off x="720000" y="445025"/>
            <a:ext cx="6327571" cy="572700"/>
          </a:xfrm>
        </p:spPr>
        <p:txBody>
          <a:bodyPr/>
          <a:lstStyle/>
          <a:p>
            <a:r>
              <a:rPr lang="en-US" sz="2400" b="1" dirty="0">
                <a:solidFill>
                  <a:srgbClr val="FF0000"/>
                </a:solidFill>
                <a:latin typeface="Arial" panose="020B0604020202020204" pitchFamily="34" charset="0"/>
                <a:cs typeface="Arial" panose="020B0604020202020204" pitchFamily="34" charset="0"/>
              </a:rPr>
              <a:t>1</a:t>
            </a:r>
            <a:r>
              <a:rPr lang="en-US" sz="2400" b="1">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được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từ</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gió</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610902" y="1102088"/>
            <a:ext cx="6027234" cy="785343"/>
          </a:xfrm>
          <a:prstGeom prst="rect">
            <a:avLst/>
          </a:prstGeom>
        </p:spPr>
        <p:txBody>
          <a:bodyPr wrap="square">
            <a:spAutoFit/>
          </a:bodyPr>
          <a:lstStyle/>
          <a:p>
            <a:pPr algn="just">
              <a:lnSpc>
                <a:spcPct val="150000"/>
              </a:lnSpc>
            </a:pPr>
            <a:r>
              <a:rPr lang="en-US" sz="1600" dirty="0"/>
              <a:t>Quan </a:t>
            </a:r>
            <a:r>
              <a:rPr lang="en-US" sz="1600" dirty="0" err="1"/>
              <a:t>sát</a:t>
            </a:r>
            <a:r>
              <a:rPr lang="en-US" sz="1600" dirty="0"/>
              <a:t> </a:t>
            </a:r>
            <a:r>
              <a:rPr lang="en-US" sz="1600" dirty="0" err="1"/>
              <a:t>tranh</a:t>
            </a:r>
            <a:r>
              <a:rPr lang="en-US" sz="1600" dirty="0"/>
              <a:t> </a:t>
            </a:r>
            <a:r>
              <a:rPr lang="en-US" sz="1600" dirty="0" err="1"/>
              <a:t>và</a:t>
            </a:r>
            <a:r>
              <a:rPr lang="en-US" sz="1600" dirty="0"/>
              <a:t> </a:t>
            </a:r>
            <a:r>
              <a:rPr lang="en-US" sz="1600" dirty="0" err="1"/>
              <a:t>sắp</a:t>
            </a:r>
            <a:r>
              <a:rPr lang="en-US" sz="1600" dirty="0"/>
              <a:t> </a:t>
            </a:r>
            <a:r>
              <a:rPr lang="en-US" sz="1600" dirty="0" err="1"/>
              <a:t>xếp</a:t>
            </a:r>
            <a:r>
              <a:rPr lang="en-US" sz="1600" dirty="0"/>
              <a:t> </a:t>
            </a:r>
            <a:r>
              <a:rPr lang="en-US" sz="1600" dirty="0" err="1"/>
              <a:t>các</a:t>
            </a:r>
            <a:r>
              <a:rPr lang="en-US" sz="1600" dirty="0"/>
              <a:t> </a:t>
            </a:r>
            <a:r>
              <a:rPr lang="en-US" sz="1600" dirty="0" err="1"/>
              <a:t>từ</a:t>
            </a:r>
            <a:r>
              <a:rPr lang="en-US" sz="1600" dirty="0"/>
              <a:t> </a:t>
            </a:r>
            <a:r>
              <a:rPr lang="en-US" sz="1600" dirty="0" err="1"/>
              <a:t>dưới</a:t>
            </a:r>
            <a:r>
              <a:rPr lang="en-US" sz="1600" dirty="0"/>
              <a:t> </a:t>
            </a:r>
            <a:r>
              <a:rPr lang="en-US" sz="1600" dirty="0" err="1"/>
              <a:t>đây</a:t>
            </a:r>
            <a:r>
              <a:rPr lang="en-US" sz="1600" dirty="0"/>
              <a:t> </a:t>
            </a:r>
            <a:r>
              <a:rPr lang="en-US" sz="1600" dirty="0" err="1"/>
              <a:t>vào</a:t>
            </a:r>
            <a:r>
              <a:rPr lang="en-US" sz="1600" dirty="0"/>
              <a:t> </a:t>
            </a:r>
            <a:r>
              <a:rPr lang="en-US" sz="1600" dirty="0" err="1"/>
              <a:t>chỗ</a:t>
            </a:r>
            <a:r>
              <a:rPr lang="en-US" sz="1600" dirty="0"/>
              <a:t> </a:t>
            </a:r>
            <a:r>
              <a:rPr lang="en-US" sz="1600" dirty="0" err="1"/>
              <a:t>trống</a:t>
            </a:r>
            <a:r>
              <a:rPr lang="en-US" sz="1600" dirty="0"/>
              <a:t> </a:t>
            </a:r>
            <a:r>
              <a:rPr lang="en-US" sz="1600" dirty="0" err="1"/>
              <a:t>thích</a:t>
            </a:r>
            <a:r>
              <a:rPr lang="en-US" sz="1600" dirty="0"/>
              <a:t> </a:t>
            </a:r>
            <a:r>
              <a:rPr lang="en-US" sz="1600" dirty="0" err="1"/>
              <a:t>hợp</a:t>
            </a:r>
            <a:r>
              <a:rPr lang="en-US" sz="1600" dirty="0"/>
              <a:t> </a:t>
            </a:r>
            <a:r>
              <a:rPr lang="en-US" sz="1600" dirty="0" err="1"/>
              <a:t>trong</a:t>
            </a:r>
            <a:r>
              <a:rPr lang="en-US" sz="1600" dirty="0"/>
              <a:t> </a:t>
            </a:r>
            <a:r>
              <a:rPr lang="en-US" sz="1600" dirty="0" err="1"/>
              <a:t>đoạn</a:t>
            </a:r>
            <a:r>
              <a:rPr lang="en-US" sz="1600" dirty="0"/>
              <a:t> </a:t>
            </a:r>
            <a:r>
              <a:rPr lang="en-US" sz="1600" dirty="0" err="1"/>
              <a:t>văn</a:t>
            </a:r>
            <a:r>
              <a:rPr lang="en-US" sz="1600" dirty="0"/>
              <a:t> </a:t>
            </a:r>
            <a:r>
              <a:rPr lang="en-US" sz="1600" dirty="0" err="1"/>
              <a:t>sau</a:t>
            </a:r>
            <a:r>
              <a:rPr lang="en-US" sz="1600" dirty="0"/>
              <a:t> </a:t>
            </a:r>
            <a:r>
              <a:rPr lang="en-US" sz="1600" dirty="0" err="1"/>
              <a:t>để</a:t>
            </a:r>
            <a:r>
              <a:rPr lang="en-US" sz="1600" dirty="0"/>
              <a:t> </a:t>
            </a:r>
            <a:r>
              <a:rPr lang="en-US" sz="1600" dirty="0" err="1"/>
              <a:t>mô</a:t>
            </a:r>
            <a:r>
              <a:rPr lang="en-US" sz="1600" dirty="0"/>
              <a:t> </a:t>
            </a:r>
            <a:r>
              <a:rPr lang="en-US" sz="1600" dirty="0" err="1"/>
              <a:t>tả</a:t>
            </a:r>
            <a:r>
              <a:rPr lang="en-US" sz="1600" dirty="0"/>
              <a:t> </a:t>
            </a:r>
            <a:r>
              <a:rPr lang="en-US" sz="1600" dirty="0" err="1"/>
              <a:t>cách</a:t>
            </a:r>
            <a:r>
              <a:rPr lang="en-US" sz="1600" dirty="0"/>
              <a:t> </a:t>
            </a:r>
            <a:r>
              <a:rPr lang="en-US" sz="1600" dirty="0" err="1"/>
              <a:t>tạo</a:t>
            </a:r>
            <a:r>
              <a:rPr lang="en-US" sz="1600" dirty="0"/>
              <a:t> </a:t>
            </a:r>
            <a:r>
              <a:rPr lang="en-US" sz="1600" dirty="0" err="1"/>
              <a:t>ra</a:t>
            </a:r>
            <a:r>
              <a:rPr lang="en-US" sz="1600" dirty="0"/>
              <a:t> </a:t>
            </a:r>
            <a:r>
              <a:rPr lang="en-US" sz="1600" dirty="0" err="1"/>
              <a:t>điện</a:t>
            </a:r>
            <a:r>
              <a:rPr lang="en-US" sz="1600" dirty="0"/>
              <a:t> </a:t>
            </a:r>
            <a:r>
              <a:rPr lang="en-US" sz="1600" dirty="0" err="1"/>
              <a:t>gió</a:t>
            </a:r>
            <a:r>
              <a:rPr lang="vi-VN" sz="1600" dirty="0"/>
              <a:t>?</a:t>
            </a:r>
            <a:endParaRPr lang="en-US" sz="1600" dirty="0"/>
          </a:p>
        </p:txBody>
      </p:sp>
      <p:pic>
        <p:nvPicPr>
          <p:cNvPr id="2" name="Image 293">
            <a:extLst>
              <a:ext uri="{FF2B5EF4-FFF2-40B4-BE49-F238E27FC236}">
                <a16:creationId xmlns:a16="http://schemas.microsoft.com/office/drawing/2014/main" id="{4F396503-F10D-6769-EBD4-5591C63953C4}"/>
              </a:ext>
            </a:extLst>
          </p:cNvPr>
          <p:cNvPicPr>
            <a:picLocks/>
          </p:cNvPicPr>
          <p:nvPr/>
        </p:nvPicPr>
        <p:blipFill rotWithShape="1">
          <a:blip r:embed="rId5" cstate="print"/>
          <a:srcRect t="33005"/>
          <a:stretch/>
        </p:blipFill>
        <p:spPr>
          <a:xfrm>
            <a:off x="377335" y="2695585"/>
            <a:ext cx="5141454" cy="2371867"/>
          </a:xfrm>
          <a:prstGeom prst="rect">
            <a:avLst/>
          </a:prstGeom>
        </p:spPr>
      </p:pic>
      <p:pic>
        <p:nvPicPr>
          <p:cNvPr id="10" name="Image 285">
            <a:extLst>
              <a:ext uri="{FF2B5EF4-FFF2-40B4-BE49-F238E27FC236}">
                <a16:creationId xmlns:a16="http://schemas.microsoft.com/office/drawing/2014/main" id="{C07644EA-72C6-7494-BDB0-F80DC68A5258}"/>
              </a:ext>
            </a:extLst>
          </p:cNvPr>
          <p:cNvPicPr>
            <a:picLocks/>
          </p:cNvPicPr>
          <p:nvPr/>
        </p:nvPicPr>
        <p:blipFill>
          <a:blip r:embed="rId6" cstate="print"/>
          <a:stretch>
            <a:fillRect/>
          </a:stretch>
        </p:blipFill>
        <p:spPr>
          <a:xfrm>
            <a:off x="6750680" y="1202165"/>
            <a:ext cx="1924967" cy="3137675"/>
          </a:xfrm>
          <a:prstGeom prst="rect">
            <a:avLst/>
          </a:prstGeom>
        </p:spPr>
      </p:pic>
      <p:pic>
        <p:nvPicPr>
          <p:cNvPr id="11" name="Color wheel &amp; 3 Minute Countdown With Music - 3 phút đếm ngược">
            <a:hlinkClick r:id="" action="ppaction://media"/>
            <a:extLst>
              <a:ext uri="{FF2B5EF4-FFF2-40B4-BE49-F238E27FC236}">
                <a16:creationId xmlns:a16="http://schemas.microsoft.com/office/drawing/2014/main" id="{5FF086A7-DB5E-97BB-9C9F-44F249BADE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155071" y="163068"/>
            <a:ext cx="1520576" cy="854657"/>
          </a:xfrm>
          <a:prstGeom prst="rect">
            <a:avLst/>
          </a:prstGeom>
        </p:spPr>
      </p:pic>
      <p:pic>
        <p:nvPicPr>
          <p:cNvPr id="12" name="Image 293">
            <a:extLst>
              <a:ext uri="{FF2B5EF4-FFF2-40B4-BE49-F238E27FC236}">
                <a16:creationId xmlns:a16="http://schemas.microsoft.com/office/drawing/2014/main" id="{D30DE216-DE34-D087-C256-A864E5A64107}"/>
              </a:ext>
            </a:extLst>
          </p:cNvPr>
          <p:cNvPicPr>
            <a:picLocks/>
          </p:cNvPicPr>
          <p:nvPr/>
        </p:nvPicPr>
        <p:blipFill rotWithShape="1">
          <a:blip r:embed="rId5" cstate="print"/>
          <a:srcRect r="73132" b="73898"/>
          <a:stretch/>
        </p:blipFill>
        <p:spPr>
          <a:xfrm>
            <a:off x="1009734" y="2104246"/>
            <a:ext cx="782629" cy="389931"/>
          </a:xfrm>
          <a:prstGeom prst="rect">
            <a:avLst/>
          </a:prstGeom>
        </p:spPr>
      </p:pic>
      <p:pic>
        <p:nvPicPr>
          <p:cNvPr id="13" name="Image 293">
            <a:extLst>
              <a:ext uri="{FF2B5EF4-FFF2-40B4-BE49-F238E27FC236}">
                <a16:creationId xmlns:a16="http://schemas.microsoft.com/office/drawing/2014/main" id="{700652AC-343D-6D1F-8BDB-4FD976A5A843}"/>
              </a:ext>
            </a:extLst>
          </p:cNvPr>
          <p:cNvPicPr>
            <a:picLocks/>
          </p:cNvPicPr>
          <p:nvPr/>
        </p:nvPicPr>
        <p:blipFill rotWithShape="1">
          <a:blip r:embed="rId5" cstate="print"/>
          <a:srcRect l="28125" r="37204" b="73259"/>
          <a:stretch/>
        </p:blipFill>
        <p:spPr>
          <a:xfrm>
            <a:off x="2262795" y="2146888"/>
            <a:ext cx="891726" cy="354184"/>
          </a:xfrm>
          <a:prstGeom prst="rect">
            <a:avLst/>
          </a:prstGeom>
        </p:spPr>
      </p:pic>
      <p:pic>
        <p:nvPicPr>
          <p:cNvPr id="14" name="Image 293">
            <a:extLst>
              <a:ext uri="{FF2B5EF4-FFF2-40B4-BE49-F238E27FC236}">
                <a16:creationId xmlns:a16="http://schemas.microsoft.com/office/drawing/2014/main" id="{3FA88AA1-B452-34E6-E0EB-B2CE262E479F}"/>
              </a:ext>
            </a:extLst>
          </p:cNvPr>
          <p:cNvPicPr>
            <a:picLocks/>
          </p:cNvPicPr>
          <p:nvPr/>
        </p:nvPicPr>
        <p:blipFill rotWithShape="1">
          <a:blip r:embed="rId5" cstate="print"/>
          <a:srcRect l="65137" b="74638"/>
          <a:stretch/>
        </p:blipFill>
        <p:spPr>
          <a:xfrm>
            <a:off x="3591500" y="2115397"/>
            <a:ext cx="947047" cy="354183"/>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55556E-7 -3.20988E-6 L -0.00868 0.2679 " pathEditMode="relative" rAng="0" ptsTypes="AA">
                                      <p:cBhvr>
                                        <p:cTn id="6" dur="2000" fill="hold"/>
                                        <p:tgtEl>
                                          <p:spTgt spid="13"/>
                                        </p:tgtEl>
                                        <p:attrNameLst>
                                          <p:attrName>ppt_x</p:attrName>
                                          <p:attrName>ppt_y</p:attrName>
                                        </p:attrNameLst>
                                      </p:cBhvr>
                                      <p:rCtr x="-434" y="13395"/>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4.44444E-6 9.87654E-7 L -0.16059 0.36265 " pathEditMode="relative" rAng="0" ptsTypes="AA">
                                      <p:cBhvr>
                                        <p:cTn id="10" dur="2000" fill="hold"/>
                                        <p:tgtEl>
                                          <p:spTgt spid="14"/>
                                        </p:tgtEl>
                                        <p:attrNameLst>
                                          <p:attrName>ppt_x</p:attrName>
                                          <p:attrName>ppt_y</p:attrName>
                                        </p:attrNameLst>
                                      </p:cBhvr>
                                      <p:rCtr x="-8038" y="18117"/>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0.00452 -0.02561 L 0.03264 0.43673 " pathEditMode="relative" rAng="0" ptsTypes="AA">
                                      <p:cBhvr>
                                        <p:cTn id="14" dur="2000" fill="hold"/>
                                        <p:tgtEl>
                                          <p:spTgt spid="12"/>
                                        </p:tgtEl>
                                        <p:attrNameLst>
                                          <p:attrName>ppt_x</p:attrName>
                                          <p:attrName>ppt_y</p:attrName>
                                        </p:attrNameLst>
                                      </p:cBhvr>
                                      <p:rCtr x="1406" y="2311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8" name="TextBox 7"/>
          <p:cNvSpPr txBox="1"/>
          <p:nvPr/>
        </p:nvSpPr>
        <p:spPr>
          <a:xfrm>
            <a:off x="2174488" y="60510"/>
            <a:ext cx="5047116" cy="584775"/>
          </a:xfrm>
          <a:prstGeom prst="rect">
            <a:avLst/>
          </a:prstGeom>
          <a:solidFill>
            <a:schemeClr val="tx1">
              <a:lumMod val="40000"/>
              <a:lumOff val="60000"/>
            </a:schemeClr>
          </a:solidFill>
        </p:spPr>
        <p:txBody>
          <a:bodyPr wrap="square" rtlCol="0">
            <a:spAutoFit/>
          </a:bodyPr>
          <a:lstStyle/>
          <a:p>
            <a:pPr algn="ctr"/>
            <a:r>
              <a:rPr lang="en-US" sz="3200" b="1" dirty="0">
                <a:solidFill>
                  <a:srgbClr val="C00000"/>
                </a:solidFill>
              </a:rPr>
              <a:t>L</a:t>
            </a:r>
            <a:r>
              <a:rPr lang="en-US" sz="3200" b="1" dirty="0">
                <a:solidFill>
                  <a:schemeClr val="bg2">
                    <a:lumMod val="50000"/>
                  </a:schemeClr>
                </a:solidFill>
              </a:rPr>
              <a:t>U</a:t>
            </a:r>
            <a:r>
              <a:rPr lang="en-US" sz="3200" b="1" dirty="0">
                <a:solidFill>
                  <a:schemeClr val="tx1">
                    <a:lumMod val="75000"/>
                  </a:schemeClr>
                </a:solidFill>
              </a:rPr>
              <a:t>Y</a:t>
            </a:r>
            <a:r>
              <a:rPr lang="en-US" sz="3200" b="1" dirty="0">
                <a:solidFill>
                  <a:schemeClr val="bg1">
                    <a:lumMod val="50000"/>
                  </a:schemeClr>
                </a:solidFill>
              </a:rPr>
              <a:t>Ệ</a:t>
            </a:r>
            <a:r>
              <a:rPr lang="en-US" sz="3200" b="1" dirty="0">
                <a:solidFill>
                  <a:schemeClr val="bg2">
                    <a:lumMod val="75000"/>
                  </a:schemeClr>
                </a:solidFill>
              </a:rPr>
              <a:t>N</a:t>
            </a:r>
            <a:r>
              <a:rPr lang="en-US" sz="3200" b="1" dirty="0"/>
              <a:t> </a:t>
            </a:r>
            <a:r>
              <a:rPr lang="en-US" sz="3200" b="1" dirty="0">
                <a:solidFill>
                  <a:schemeClr val="tx2">
                    <a:lumMod val="75000"/>
                    <a:lumOff val="25000"/>
                  </a:schemeClr>
                </a:solidFill>
              </a:rPr>
              <a:t>T</a:t>
            </a:r>
            <a:r>
              <a:rPr lang="en-US" sz="3200" b="1" dirty="0">
                <a:solidFill>
                  <a:schemeClr val="bg1">
                    <a:lumMod val="75000"/>
                  </a:schemeClr>
                </a:solidFill>
              </a:rPr>
              <a:t>Ậ</a:t>
            </a:r>
            <a:r>
              <a:rPr lang="en-US" sz="3200" b="1" dirty="0">
                <a:solidFill>
                  <a:schemeClr val="bg2">
                    <a:lumMod val="50000"/>
                  </a:schemeClr>
                </a:solidFill>
              </a:rPr>
              <a:t>P</a:t>
            </a:r>
          </a:p>
        </p:txBody>
      </p:sp>
      <p:pic>
        <p:nvPicPr>
          <p:cNvPr id="3" name="Image 294">
            <a:extLst>
              <a:ext uri="{FF2B5EF4-FFF2-40B4-BE49-F238E27FC236}">
                <a16:creationId xmlns:a16="http://schemas.microsoft.com/office/drawing/2014/main" id="{9D31947E-42F2-E266-F702-994C132EEE46}"/>
              </a:ext>
            </a:extLst>
          </p:cNvPr>
          <p:cNvPicPr>
            <a:picLocks/>
          </p:cNvPicPr>
          <p:nvPr/>
        </p:nvPicPr>
        <p:blipFill>
          <a:blip r:embed="rId3" cstate="print"/>
          <a:stretch>
            <a:fillRect/>
          </a:stretch>
        </p:blipFill>
        <p:spPr>
          <a:xfrm>
            <a:off x="591014" y="1279283"/>
            <a:ext cx="3389971" cy="3849959"/>
          </a:xfrm>
          <a:prstGeom prst="rect">
            <a:avLst/>
          </a:prstGeom>
        </p:spPr>
      </p:pic>
      <p:sp>
        <p:nvSpPr>
          <p:cNvPr id="6" name="Rectangle 5">
            <a:extLst>
              <a:ext uri="{FF2B5EF4-FFF2-40B4-BE49-F238E27FC236}">
                <a16:creationId xmlns:a16="http://schemas.microsoft.com/office/drawing/2014/main" id="{44AB3BDE-C02F-0181-DE9F-5CBEF67AF9BD}"/>
              </a:ext>
            </a:extLst>
          </p:cNvPr>
          <p:cNvSpPr/>
          <p:nvPr/>
        </p:nvSpPr>
        <p:spPr>
          <a:xfrm>
            <a:off x="405830" y="737774"/>
            <a:ext cx="4388112" cy="375552"/>
          </a:xfrm>
          <a:prstGeom prst="rect">
            <a:avLst/>
          </a:prstGeom>
        </p:spPr>
        <p:txBody>
          <a:bodyPr wrap="square">
            <a:spAutoFit/>
          </a:bodyPr>
          <a:lstStyle/>
          <a:p>
            <a:pPr algn="just">
              <a:lnSpc>
                <a:spcPct val="150000"/>
              </a:lnSpc>
            </a:pPr>
            <a:r>
              <a:rPr lang="en-US" b="1" i="1" dirty="0" err="1"/>
              <a:t>Thảo</a:t>
            </a:r>
            <a:r>
              <a:rPr lang="en-US" b="1" i="1" dirty="0"/>
              <a:t> </a:t>
            </a:r>
            <a:r>
              <a:rPr lang="en-US" b="1" i="1" dirty="0" err="1"/>
              <a:t>luận</a:t>
            </a:r>
            <a:r>
              <a:rPr lang="en-US" b="1" i="1" dirty="0"/>
              <a:t> </a:t>
            </a:r>
            <a:r>
              <a:rPr lang="en-US" b="1" i="1" dirty="0" err="1"/>
              <a:t>nhóm</a:t>
            </a:r>
            <a:r>
              <a:rPr lang="en-US" b="1" i="1" dirty="0"/>
              <a:t> 4 </a:t>
            </a:r>
            <a:r>
              <a:rPr lang="en-US" b="1" i="1" dirty="0" err="1"/>
              <a:t>hoàn</a:t>
            </a:r>
            <a:r>
              <a:rPr lang="en-US" b="1" i="1" dirty="0"/>
              <a:t> </a:t>
            </a:r>
            <a:r>
              <a:rPr lang="en-US" b="1" i="1" dirty="0" err="1"/>
              <a:t>thành</a:t>
            </a:r>
            <a:r>
              <a:rPr lang="en-US" b="1" i="1" dirty="0"/>
              <a:t> </a:t>
            </a:r>
            <a:r>
              <a:rPr lang="en-US" b="1" i="1" dirty="0" err="1"/>
              <a:t>phiếu</a:t>
            </a:r>
            <a:r>
              <a:rPr lang="en-US" b="1" i="1" dirty="0"/>
              <a:t> </a:t>
            </a:r>
            <a:r>
              <a:rPr lang="en-US" b="1" i="1" dirty="0" err="1"/>
              <a:t>bài</a:t>
            </a:r>
            <a:r>
              <a:rPr lang="en-US" b="1" i="1" dirty="0"/>
              <a:t> </a:t>
            </a:r>
            <a:r>
              <a:rPr lang="en-US" b="1" i="1" dirty="0" err="1"/>
              <a:t>tập</a:t>
            </a:r>
            <a:r>
              <a:rPr lang="en-US" b="1" i="1" dirty="0"/>
              <a:t> </a:t>
            </a:r>
            <a:r>
              <a:rPr lang="en-US" b="1" i="1" dirty="0" err="1"/>
              <a:t>sau</a:t>
            </a:r>
            <a:r>
              <a:rPr lang="en-US" b="1" i="1" dirty="0"/>
              <a:t>: </a:t>
            </a:r>
          </a:p>
        </p:txBody>
      </p:sp>
      <p:pic>
        <p:nvPicPr>
          <p:cNvPr id="10" name="Picture 9">
            <a:extLst>
              <a:ext uri="{FF2B5EF4-FFF2-40B4-BE49-F238E27FC236}">
                <a16:creationId xmlns:a16="http://schemas.microsoft.com/office/drawing/2014/main" id="{864C8BA0-4B12-7D82-6EEF-E9D5F5F5B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4023" y="2196790"/>
            <a:ext cx="749919" cy="749919"/>
          </a:xfrm>
          <a:prstGeom prst="rect">
            <a:avLst/>
          </a:prstGeom>
        </p:spPr>
      </p:pic>
      <p:sp>
        <p:nvSpPr>
          <p:cNvPr id="11" name="Rectangle 10">
            <a:extLst>
              <a:ext uri="{FF2B5EF4-FFF2-40B4-BE49-F238E27FC236}">
                <a16:creationId xmlns:a16="http://schemas.microsoft.com/office/drawing/2014/main" id="{56486A5A-3EC7-74C9-43DB-AD8379027282}"/>
              </a:ext>
            </a:extLst>
          </p:cNvPr>
          <p:cNvSpPr/>
          <p:nvPr/>
        </p:nvSpPr>
        <p:spPr>
          <a:xfrm>
            <a:off x="4793942" y="1997453"/>
            <a:ext cx="4097480" cy="872034"/>
          </a:xfrm>
          <a:prstGeom prst="rect">
            <a:avLst/>
          </a:prstGeom>
        </p:spPr>
        <p:txBody>
          <a:bodyPr wrap="square">
            <a:spAutoFit/>
          </a:bodyPr>
          <a:lstStyle/>
          <a:p>
            <a:pPr algn="just">
              <a:lnSpc>
                <a:spcPct val="150000"/>
              </a:lnSpc>
            </a:pPr>
            <a:r>
              <a:rPr lang="vi-VN" sz="1800" dirty="0"/>
              <a:t>Quạt điện tạo ra luồng gió để làm mát không gian.</a:t>
            </a:r>
            <a:endParaRPr lang="en-US" sz="2800" dirty="0"/>
          </a:p>
        </p:txBody>
      </p:sp>
      <p:pic>
        <p:nvPicPr>
          <p:cNvPr id="14" name="Image 285">
            <a:extLst>
              <a:ext uri="{FF2B5EF4-FFF2-40B4-BE49-F238E27FC236}">
                <a16:creationId xmlns:a16="http://schemas.microsoft.com/office/drawing/2014/main" id="{121D2535-4EA5-AEF0-E6EB-FF6D4FF97DFF}"/>
              </a:ext>
            </a:extLst>
          </p:cNvPr>
          <p:cNvPicPr>
            <a:picLocks/>
          </p:cNvPicPr>
          <p:nvPr/>
        </p:nvPicPr>
        <p:blipFill rotWithShape="1">
          <a:blip r:embed="rId5" cstate="print"/>
          <a:srcRect l="28747" r="32296" b="8238"/>
          <a:stretch/>
        </p:blipFill>
        <p:spPr>
          <a:xfrm flipH="1">
            <a:off x="4243640" y="3204262"/>
            <a:ext cx="350683" cy="942160"/>
          </a:xfrm>
          <a:prstGeom prst="rect">
            <a:avLst/>
          </a:prstGeom>
        </p:spPr>
      </p:pic>
      <p:sp>
        <p:nvSpPr>
          <p:cNvPr id="16" name="TextBox 15">
            <a:extLst>
              <a:ext uri="{FF2B5EF4-FFF2-40B4-BE49-F238E27FC236}">
                <a16:creationId xmlns:a16="http://schemas.microsoft.com/office/drawing/2014/main" id="{39AA15F7-5298-FC84-7C41-3ADFF83E809B}"/>
              </a:ext>
            </a:extLst>
          </p:cNvPr>
          <p:cNvSpPr txBox="1"/>
          <p:nvPr/>
        </p:nvSpPr>
        <p:spPr>
          <a:xfrm>
            <a:off x="4856979" y="2993553"/>
            <a:ext cx="4034444" cy="1287532"/>
          </a:xfrm>
          <a:prstGeom prst="rect">
            <a:avLst/>
          </a:prstGeom>
          <a:noFill/>
        </p:spPr>
        <p:txBody>
          <a:bodyPr wrap="square">
            <a:spAutoFit/>
          </a:bodyPr>
          <a:lstStyle/>
          <a:p>
            <a:pPr algn="just">
              <a:lnSpc>
                <a:spcPct val="150000"/>
              </a:lnSpc>
            </a:pPr>
            <a:r>
              <a:rPr lang="en-US" sz="1800" dirty="0" err="1"/>
              <a:t>Máy</a:t>
            </a:r>
            <a:r>
              <a:rPr lang="en-US" sz="1800" dirty="0"/>
              <a:t> </a:t>
            </a:r>
            <a:r>
              <a:rPr lang="vi-VN" sz="1800" dirty="0"/>
              <a:t>phát điện gió chuyển đổi năng lượng gió thành điện năng để sử dụng cho các thiết bị điện.</a:t>
            </a:r>
            <a:endParaRPr lang="en-US" sz="1800" dirty="0"/>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13" name="Picture 12" descr="A blue rectangle with black text&#10;&#10;Description automatically generated">
            <a:extLst>
              <a:ext uri="{FF2B5EF4-FFF2-40B4-BE49-F238E27FC236}">
                <a16:creationId xmlns:a16="http://schemas.microsoft.com/office/drawing/2014/main" id="{437C0377-A510-AE3F-B556-C8DE46085E84}"/>
              </a:ext>
            </a:extLst>
          </p:cNvPr>
          <p:cNvPicPr>
            <a:picLocks noChangeAspect="1"/>
          </p:cNvPicPr>
          <p:nvPr/>
        </p:nvPicPr>
        <p:blipFill rotWithShape="1">
          <a:blip r:embed="rId3"/>
          <a:srcRect t="8497"/>
          <a:stretch/>
        </p:blipFill>
        <p:spPr>
          <a:xfrm>
            <a:off x="802888" y="167269"/>
            <a:ext cx="7203688" cy="1349422"/>
          </a:xfrm>
          <a:prstGeom prst="rect">
            <a:avLst/>
          </a:prstGeom>
        </p:spPr>
      </p:pic>
      <p:pic>
        <p:nvPicPr>
          <p:cNvPr id="4" name="Picture 3" descr="A field of flowers with windmills&#10;&#10;Description automatically generated">
            <a:extLst>
              <a:ext uri="{FF2B5EF4-FFF2-40B4-BE49-F238E27FC236}">
                <a16:creationId xmlns:a16="http://schemas.microsoft.com/office/drawing/2014/main" id="{E9DF08AB-981F-C20D-08A9-3B5D8973F8C6}"/>
              </a:ext>
            </a:extLst>
          </p:cNvPr>
          <p:cNvPicPr>
            <a:picLocks noChangeAspect="1"/>
          </p:cNvPicPr>
          <p:nvPr/>
        </p:nvPicPr>
        <p:blipFill>
          <a:blip r:embed="rId4"/>
          <a:stretch>
            <a:fillRect/>
          </a:stretch>
        </p:blipFill>
        <p:spPr>
          <a:xfrm>
            <a:off x="1317701" y="1609244"/>
            <a:ext cx="5941742" cy="3366987"/>
          </a:xfrm>
          <a:prstGeom prst="rect">
            <a:avLst/>
          </a:prstGeom>
          <a:ln>
            <a:noFill/>
          </a:ln>
          <a:effectLst>
            <a:softEdge rad="112500"/>
          </a:effectLst>
        </p:spPr>
      </p:pic>
    </p:spTree>
    <p:extLst>
      <p:ext uri="{BB962C8B-B14F-4D97-AF65-F5344CB8AC3E}">
        <p14:creationId xmlns:p14="http://schemas.microsoft.com/office/powerpoint/2010/main" val="599034529"/>
      </p:ext>
    </p:extLst>
  </p:cSld>
  <p:clrMapOvr>
    <a:masterClrMapping/>
  </p:clrMapOvr>
  <p:transition spd="slow">
    <p:plu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8951543-9492-5318-A78E-B5F7881917FF}"/>
              </a:ext>
            </a:extLst>
          </p:cNvPr>
          <p:cNvSpPr/>
          <p:nvPr/>
        </p:nvSpPr>
        <p:spPr>
          <a:xfrm>
            <a:off x="6110868" y="471538"/>
            <a:ext cx="2701663" cy="2787818"/>
          </a:xfrm>
          <a:prstGeom prst="ellipse">
            <a:avLst/>
          </a:prstGeom>
          <a:blipFill>
            <a:blip r:embed="rId3"/>
            <a:stretch>
              <a:fillRect l="-43619" r="-436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0" name="Oval 9">
            <a:extLst>
              <a:ext uri="{FF2B5EF4-FFF2-40B4-BE49-F238E27FC236}">
                <a16:creationId xmlns:a16="http://schemas.microsoft.com/office/drawing/2014/main" id="{BF0B91C7-71B7-2267-7990-AF01F6033432}"/>
              </a:ext>
            </a:extLst>
          </p:cNvPr>
          <p:cNvSpPr/>
          <p:nvPr/>
        </p:nvSpPr>
        <p:spPr>
          <a:xfrm>
            <a:off x="6142257" y="3660772"/>
            <a:ext cx="1448957" cy="1344268"/>
          </a:xfrm>
          <a:prstGeom prst="ellipse">
            <a:avLst/>
          </a:prstGeom>
          <a:blipFill>
            <a:blip r:embed="rId4"/>
            <a:srcRect/>
            <a:stretch>
              <a:fillRect l="-3133" r="-3592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1" name="Isosceles Triangle 5">
            <a:extLst>
              <a:ext uri="{FF2B5EF4-FFF2-40B4-BE49-F238E27FC236}">
                <a16:creationId xmlns:a16="http://schemas.microsoft.com/office/drawing/2014/main" id="{38253514-3897-3A76-8DFE-61C6209215F7}"/>
              </a:ext>
            </a:extLst>
          </p:cNvPr>
          <p:cNvSpPr/>
          <p:nvPr/>
        </p:nvSpPr>
        <p:spPr>
          <a:xfrm rot="2523773">
            <a:off x="3987829" y="2196550"/>
            <a:ext cx="412238" cy="341903"/>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 name="connsiteX0" fmla="*/ 48171 w 1822662"/>
              <a:gd name="connsiteY0" fmla="*/ 778215 h 1070345"/>
              <a:gd name="connsiteX1" fmla="*/ 695871 w 1822662"/>
              <a:gd name="connsiteY1" fmla="*/ 20971 h 1070345"/>
              <a:gd name="connsiteX2" fmla="*/ 1343571 w 1822662"/>
              <a:gd name="connsiteY2" fmla="*/ 778215 h 1070345"/>
              <a:gd name="connsiteX3" fmla="*/ 48171 w 1822662"/>
              <a:gd name="connsiteY3" fmla="*/ 778215 h 1070345"/>
              <a:gd name="connsiteX0" fmla="*/ 25286 w 1799777"/>
              <a:gd name="connsiteY0" fmla="*/ 779599 h 1087296"/>
              <a:gd name="connsiteX1" fmla="*/ 672986 w 1799777"/>
              <a:gd name="connsiteY1" fmla="*/ 22355 h 1087296"/>
              <a:gd name="connsiteX2" fmla="*/ 1320686 w 1799777"/>
              <a:gd name="connsiteY2" fmla="*/ 779599 h 1087296"/>
              <a:gd name="connsiteX3" fmla="*/ 25286 w 1799777"/>
              <a:gd name="connsiteY3" fmla="*/ 779599 h 1087296"/>
              <a:gd name="connsiteX0" fmla="*/ 47534 w 1862695"/>
              <a:gd name="connsiteY0" fmla="*/ 768578 h 1076278"/>
              <a:gd name="connsiteX1" fmla="*/ 695234 w 1862695"/>
              <a:gd name="connsiteY1" fmla="*/ 11334 h 1076278"/>
              <a:gd name="connsiteX2" fmla="*/ 1342934 w 1862695"/>
              <a:gd name="connsiteY2" fmla="*/ 768578 h 1076278"/>
              <a:gd name="connsiteX3" fmla="*/ 47534 w 1862695"/>
              <a:gd name="connsiteY3" fmla="*/ 768578 h 1076278"/>
            </a:gdLst>
            <a:ahLst/>
            <a:cxnLst>
              <a:cxn ang="0">
                <a:pos x="connsiteX0" y="connsiteY0"/>
              </a:cxn>
              <a:cxn ang="0">
                <a:pos x="connsiteX1" y="connsiteY1"/>
              </a:cxn>
              <a:cxn ang="0">
                <a:pos x="connsiteX2" y="connsiteY2"/>
              </a:cxn>
              <a:cxn ang="0">
                <a:pos x="connsiteX3" y="connsiteY3"/>
              </a:cxn>
            </a:cxnLst>
            <a:rect l="l" t="t" r="r" b="b"/>
            <a:pathLst>
              <a:path w="1862695" h="1076278">
                <a:moveTo>
                  <a:pt x="47534" y="768578"/>
                </a:moveTo>
                <a:cubicBezTo>
                  <a:pt x="-55442" y="595052"/>
                  <a:pt x="-51623" y="78499"/>
                  <a:pt x="695234" y="11334"/>
                </a:cubicBezTo>
                <a:cubicBezTo>
                  <a:pt x="1442091" y="-55831"/>
                  <a:pt x="2514967" y="172849"/>
                  <a:pt x="1342934" y="768578"/>
                </a:cubicBezTo>
                <a:cubicBezTo>
                  <a:pt x="170901" y="1364307"/>
                  <a:pt x="150510" y="942104"/>
                  <a:pt x="47534" y="768578"/>
                </a:cubicBezTo>
                <a:close/>
              </a:path>
            </a:pathLst>
          </a:custGeom>
          <a:solidFill>
            <a:srgbClr val="F0A07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2" name="Isosceles Triangle 5">
            <a:extLst>
              <a:ext uri="{FF2B5EF4-FFF2-40B4-BE49-F238E27FC236}">
                <a16:creationId xmlns:a16="http://schemas.microsoft.com/office/drawing/2014/main" id="{4C40D729-54EE-6003-52D5-46B2770CF28F}"/>
              </a:ext>
            </a:extLst>
          </p:cNvPr>
          <p:cNvSpPr/>
          <p:nvPr/>
        </p:nvSpPr>
        <p:spPr>
          <a:xfrm>
            <a:off x="7665117" y="4163498"/>
            <a:ext cx="1147414" cy="650372"/>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Lst>
            <a:ahLst/>
            <a:cxnLst>
              <a:cxn ang="0">
                <a:pos x="connsiteX0" y="connsiteY0"/>
              </a:cxn>
              <a:cxn ang="0">
                <a:pos x="connsiteX1" y="connsiteY1"/>
              </a:cxn>
              <a:cxn ang="0">
                <a:pos x="connsiteX2" y="connsiteY2"/>
              </a:cxn>
              <a:cxn ang="0">
                <a:pos x="connsiteX3" y="connsiteY3"/>
              </a:cxn>
            </a:cxnLst>
            <a:rect l="l" t="t" r="r" b="b"/>
            <a:pathLst>
              <a:path w="1529885" h="867163">
                <a:moveTo>
                  <a:pt x="48171" y="778215"/>
                </a:moveTo>
                <a:cubicBezTo>
                  <a:pt x="-117652" y="663583"/>
                  <a:pt x="155879" y="-138846"/>
                  <a:pt x="695871" y="20971"/>
                </a:cubicBezTo>
                <a:cubicBezTo>
                  <a:pt x="1235863" y="180788"/>
                  <a:pt x="1844241" y="655717"/>
                  <a:pt x="1343571" y="778215"/>
                </a:cubicBezTo>
                <a:cubicBezTo>
                  <a:pt x="842901" y="900713"/>
                  <a:pt x="213994" y="892847"/>
                  <a:pt x="48171" y="778215"/>
                </a:cubicBezTo>
                <a:close/>
              </a:path>
            </a:pathLst>
          </a:custGeom>
          <a:solidFill>
            <a:srgbClr val="63EBFD">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3" name="Isosceles Triangle 5">
            <a:extLst>
              <a:ext uri="{FF2B5EF4-FFF2-40B4-BE49-F238E27FC236}">
                <a16:creationId xmlns:a16="http://schemas.microsoft.com/office/drawing/2014/main" id="{78D0E655-9699-CFE5-1D23-DB89C7B5AA9B}"/>
              </a:ext>
            </a:extLst>
          </p:cNvPr>
          <p:cNvSpPr/>
          <p:nvPr/>
        </p:nvSpPr>
        <p:spPr>
          <a:xfrm rot="2523773">
            <a:off x="8001334" y="157348"/>
            <a:ext cx="628650" cy="413320"/>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Lst>
            <a:ahLst/>
            <a:cxnLst>
              <a:cxn ang="0">
                <a:pos x="connsiteX0" y="connsiteY0"/>
              </a:cxn>
              <a:cxn ang="0">
                <a:pos x="connsiteX1" y="connsiteY1"/>
              </a:cxn>
              <a:cxn ang="0">
                <a:pos x="connsiteX2" y="connsiteY2"/>
              </a:cxn>
              <a:cxn ang="0">
                <a:pos x="connsiteX3" y="connsiteY3"/>
              </a:cxn>
            </a:cxnLst>
            <a:rect l="l" t="t" r="r" b="b"/>
            <a:pathLst>
              <a:path w="1529885" h="867163">
                <a:moveTo>
                  <a:pt x="48171" y="778215"/>
                </a:moveTo>
                <a:cubicBezTo>
                  <a:pt x="-117652" y="663583"/>
                  <a:pt x="155879" y="-138846"/>
                  <a:pt x="695871" y="20971"/>
                </a:cubicBezTo>
                <a:cubicBezTo>
                  <a:pt x="1235863" y="180788"/>
                  <a:pt x="1844241" y="655717"/>
                  <a:pt x="1343571" y="778215"/>
                </a:cubicBezTo>
                <a:cubicBezTo>
                  <a:pt x="842901" y="900713"/>
                  <a:pt x="213994" y="892847"/>
                  <a:pt x="48171" y="778215"/>
                </a:cubicBezTo>
                <a:close/>
              </a:path>
            </a:pathLst>
          </a:custGeom>
          <a:solidFill>
            <a:srgbClr val="7A99FE">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4" name="Isosceles Triangle 5">
            <a:extLst>
              <a:ext uri="{FF2B5EF4-FFF2-40B4-BE49-F238E27FC236}">
                <a16:creationId xmlns:a16="http://schemas.microsoft.com/office/drawing/2014/main" id="{9156A235-B351-AC9E-71EA-585B716E6490}"/>
              </a:ext>
            </a:extLst>
          </p:cNvPr>
          <p:cNvSpPr/>
          <p:nvPr/>
        </p:nvSpPr>
        <p:spPr>
          <a:xfrm rot="2523773">
            <a:off x="124110" y="102118"/>
            <a:ext cx="519120" cy="481564"/>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 name="connsiteX0" fmla="*/ 6825 w 1263332"/>
              <a:gd name="connsiteY0" fmla="*/ 758647 h 1010342"/>
              <a:gd name="connsiteX1" fmla="*/ 654525 w 1263332"/>
              <a:gd name="connsiteY1" fmla="*/ 1403 h 1010342"/>
              <a:gd name="connsiteX2" fmla="*/ 1095268 w 1263332"/>
              <a:gd name="connsiteY2" fmla="*/ 968715 h 1010342"/>
              <a:gd name="connsiteX3" fmla="*/ 6825 w 1263332"/>
              <a:gd name="connsiteY3" fmla="*/ 758647 h 1010342"/>
            </a:gdLst>
            <a:ahLst/>
            <a:cxnLst>
              <a:cxn ang="0">
                <a:pos x="connsiteX0" y="connsiteY0"/>
              </a:cxn>
              <a:cxn ang="0">
                <a:pos x="connsiteX1" y="connsiteY1"/>
              </a:cxn>
              <a:cxn ang="0">
                <a:pos x="connsiteX2" y="connsiteY2"/>
              </a:cxn>
              <a:cxn ang="0">
                <a:pos x="connsiteX3" y="connsiteY3"/>
              </a:cxn>
            </a:cxnLst>
            <a:rect l="l" t="t" r="r" b="b"/>
            <a:pathLst>
              <a:path w="1263332" h="1010342">
                <a:moveTo>
                  <a:pt x="6825" y="758647"/>
                </a:moveTo>
                <a:cubicBezTo>
                  <a:pt x="-66632" y="597428"/>
                  <a:pt x="473118" y="-33608"/>
                  <a:pt x="654525" y="1403"/>
                </a:cubicBezTo>
                <a:cubicBezTo>
                  <a:pt x="835932" y="36414"/>
                  <a:pt x="1595938" y="846217"/>
                  <a:pt x="1095268" y="968715"/>
                </a:cubicBezTo>
                <a:cubicBezTo>
                  <a:pt x="594598" y="1091213"/>
                  <a:pt x="80282" y="919866"/>
                  <a:pt x="6825" y="758647"/>
                </a:cubicBezTo>
                <a:close/>
              </a:path>
            </a:pathLst>
          </a:custGeom>
          <a:solidFill>
            <a:srgbClr val="79ECFB">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5" name="Isosceles Triangle 5">
            <a:extLst>
              <a:ext uri="{FF2B5EF4-FFF2-40B4-BE49-F238E27FC236}">
                <a16:creationId xmlns:a16="http://schemas.microsoft.com/office/drawing/2014/main" id="{629C219A-8D11-9505-5FAB-C58EF2FB3185}"/>
              </a:ext>
            </a:extLst>
          </p:cNvPr>
          <p:cNvSpPr/>
          <p:nvPr/>
        </p:nvSpPr>
        <p:spPr>
          <a:xfrm rot="2523773">
            <a:off x="144348" y="4486712"/>
            <a:ext cx="525643" cy="513477"/>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 name="connsiteX0" fmla="*/ 6825 w 1263332"/>
              <a:gd name="connsiteY0" fmla="*/ 758647 h 1010342"/>
              <a:gd name="connsiteX1" fmla="*/ 654525 w 1263332"/>
              <a:gd name="connsiteY1" fmla="*/ 1403 h 1010342"/>
              <a:gd name="connsiteX2" fmla="*/ 1095268 w 1263332"/>
              <a:gd name="connsiteY2" fmla="*/ 968715 h 1010342"/>
              <a:gd name="connsiteX3" fmla="*/ 6825 w 1263332"/>
              <a:gd name="connsiteY3" fmla="*/ 758647 h 1010342"/>
              <a:gd name="connsiteX0" fmla="*/ 8190 w 1279206"/>
              <a:gd name="connsiteY0" fmla="*/ 825602 h 1077297"/>
              <a:gd name="connsiteX1" fmla="*/ 655890 w 1279206"/>
              <a:gd name="connsiteY1" fmla="*/ 68358 h 1077297"/>
              <a:gd name="connsiteX2" fmla="*/ 1096633 w 1279206"/>
              <a:gd name="connsiteY2" fmla="*/ 1035670 h 1077297"/>
              <a:gd name="connsiteX3" fmla="*/ 8190 w 1279206"/>
              <a:gd name="connsiteY3" fmla="*/ 825602 h 1077297"/>
            </a:gdLst>
            <a:ahLst/>
            <a:cxnLst>
              <a:cxn ang="0">
                <a:pos x="connsiteX0" y="connsiteY0"/>
              </a:cxn>
              <a:cxn ang="0">
                <a:pos x="connsiteX1" y="connsiteY1"/>
              </a:cxn>
              <a:cxn ang="0">
                <a:pos x="connsiteX2" y="connsiteY2"/>
              </a:cxn>
              <a:cxn ang="0">
                <a:pos x="connsiteX3" y="connsiteY3"/>
              </a:cxn>
            </a:cxnLst>
            <a:rect l="l" t="t" r="r" b="b"/>
            <a:pathLst>
              <a:path w="1279206" h="1077297">
                <a:moveTo>
                  <a:pt x="8190" y="825602"/>
                </a:moveTo>
                <a:cubicBezTo>
                  <a:pt x="-65267" y="664383"/>
                  <a:pt x="371973" y="-254890"/>
                  <a:pt x="655890" y="68358"/>
                </a:cubicBezTo>
                <a:cubicBezTo>
                  <a:pt x="939807" y="391606"/>
                  <a:pt x="1597303" y="913172"/>
                  <a:pt x="1096633" y="1035670"/>
                </a:cubicBezTo>
                <a:cubicBezTo>
                  <a:pt x="595963" y="1158168"/>
                  <a:pt x="81647" y="986821"/>
                  <a:pt x="8190" y="825602"/>
                </a:cubicBezTo>
                <a:close/>
              </a:path>
            </a:pathLst>
          </a:custGeom>
          <a:solidFill>
            <a:srgbClr val="DB85DB">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sp>
        <p:nvSpPr>
          <p:cNvPr id="16" name="Isosceles Triangle 5">
            <a:extLst>
              <a:ext uri="{FF2B5EF4-FFF2-40B4-BE49-F238E27FC236}">
                <a16:creationId xmlns:a16="http://schemas.microsoft.com/office/drawing/2014/main" id="{59D14B11-6757-0304-C336-1BA471636FF5}"/>
              </a:ext>
            </a:extLst>
          </p:cNvPr>
          <p:cNvSpPr/>
          <p:nvPr/>
        </p:nvSpPr>
        <p:spPr>
          <a:xfrm>
            <a:off x="5020188" y="3880577"/>
            <a:ext cx="502200" cy="298113"/>
          </a:xfrm>
          <a:custGeom>
            <a:avLst/>
            <a:gdLst>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0 w 1295400"/>
              <a:gd name="connsiteY0" fmla="*/ 757244 h 757244"/>
              <a:gd name="connsiteX1" fmla="*/ 647700 w 1295400"/>
              <a:gd name="connsiteY1" fmla="*/ 0 h 757244"/>
              <a:gd name="connsiteX2" fmla="*/ 1295400 w 1295400"/>
              <a:gd name="connsiteY2" fmla="*/ 757244 h 757244"/>
              <a:gd name="connsiteX3" fmla="*/ 0 w 1295400"/>
              <a:gd name="connsiteY3" fmla="*/ 757244 h 757244"/>
              <a:gd name="connsiteX0" fmla="*/ 20091 w 1315491"/>
              <a:gd name="connsiteY0" fmla="*/ 792771 h 792771"/>
              <a:gd name="connsiteX1" fmla="*/ 667791 w 1315491"/>
              <a:gd name="connsiteY1" fmla="*/ 35527 h 792771"/>
              <a:gd name="connsiteX2" fmla="*/ 1315491 w 1315491"/>
              <a:gd name="connsiteY2" fmla="*/ 792771 h 792771"/>
              <a:gd name="connsiteX3" fmla="*/ 20091 w 1315491"/>
              <a:gd name="connsiteY3" fmla="*/ 792771 h 792771"/>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78474"/>
              <a:gd name="connsiteX1" fmla="*/ 674704 w 1322404"/>
              <a:gd name="connsiteY1" fmla="*/ 21230 h 778474"/>
              <a:gd name="connsiteX2" fmla="*/ 1322404 w 1322404"/>
              <a:gd name="connsiteY2" fmla="*/ 778474 h 778474"/>
              <a:gd name="connsiteX3" fmla="*/ 27004 w 1322404"/>
              <a:gd name="connsiteY3" fmla="*/ 778474 h 778474"/>
              <a:gd name="connsiteX0" fmla="*/ 27004 w 1322404"/>
              <a:gd name="connsiteY0" fmla="*/ 778474 h 799050"/>
              <a:gd name="connsiteX1" fmla="*/ 674704 w 1322404"/>
              <a:gd name="connsiteY1" fmla="*/ 21230 h 799050"/>
              <a:gd name="connsiteX2" fmla="*/ 1322404 w 1322404"/>
              <a:gd name="connsiteY2" fmla="*/ 778474 h 799050"/>
              <a:gd name="connsiteX3" fmla="*/ 27004 w 1322404"/>
              <a:gd name="connsiteY3" fmla="*/ 778474 h 799050"/>
              <a:gd name="connsiteX0" fmla="*/ 27004 w 1322404"/>
              <a:gd name="connsiteY0" fmla="*/ 778474 h 841816"/>
              <a:gd name="connsiteX1" fmla="*/ 674704 w 1322404"/>
              <a:gd name="connsiteY1" fmla="*/ 21230 h 841816"/>
              <a:gd name="connsiteX2" fmla="*/ 1322404 w 1322404"/>
              <a:gd name="connsiteY2" fmla="*/ 778474 h 841816"/>
              <a:gd name="connsiteX3" fmla="*/ 27004 w 1322404"/>
              <a:gd name="connsiteY3" fmla="*/ 778474 h 841816"/>
              <a:gd name="connsiteX0" fmla="*/ 27004 w 1322404"/>
              <a:gd name="connsiteY0" fmla="*/ 778474 h 846329"/>
              <a:gd name="connsiteX1" fmla="*/ 674704 w 1322404"/>
              <a:gd name="connsiteY1" fmla="*/ 21230 h 846329"/>
              <a:gd name="connsiteX2" fmla="*/ 1322404 w 1322404"/>
              <a:gd name="connsiteY2" fmla="*/ 778474 h 846329"/>
              <a:gd name="connsiteX3" fmla="*/ 27004 w 1322404"/>
              <a:gd name="connsiteY3" fmla="*/ 778474 h 846329"/>
              <a:gd name="connsiteX0" fmla="*/ 48171 w 1343571"/>
              <a:gd name="connsiteY0" fmla="*/ 778215 h 841078"/>
              <a:gd name="connsiteX1" fmla="*/ 695871 w 1343571"/>
              <a:gd name="connsiteY1" fmla="*/ 20971 h 841078"/>
              <a:gd name="connsiteX2" fmla="*/ 1343571 w 1343571"/>
              <a:gd name="connsiteY2" fmla="*/ 778215 h 841078"/>
              <a:gd name="connsiteX3" fmla="*/ 48171 w 1343571"/>
              <a:gd name="connsiteY3" fmla="*/ 778215 h 841078"/>
              <a:gd name="connsiteX0" fmla="*/ 48171 w 1510360"/>
              <a:gd name="connsiteY0" fmla="*/ 778215 h 841078"/>
              <a:gd name="connsiteX1" fmla="*/ 695871 w 1510360"/>
              <a:gd name="connsiteY1" fmla="*/ 20971 h 841078"/>
              <a:gd name="connsiteX2" fmla="*/ 1343571 w 1510360"/>
              <a:gd name="connsiteY2" fmla="*/ 778215 h 841078"/>
              <a:gd name="connsiteX3" fmla="*/ 48171 w 1510360"/>
              <a:gd name="connsiteY3" fmla="*/ 778215 h 841078"/>
              <a:gd name="connsiteX0" fmla="*/ 48171 w 1529885"/>
              <a:gd name="connsiteY0" fmla="*/ 778215 h 867163"/>
              <a:gd name="connsiteX1" fmla="*/ 695871 w 1529885"/>
              <a:gd name="connsiteY1" fmla="*/ 20971 h 867163"/>
              <a:gd name="connsiteX2" fmla="*/ 1343571 w 1529885"/>
              <a:gd name="connsiteY2" fmla="*/ 778215 h 867163"/>
              <a:gd name="connsiteX3" fmla="*/ 48171 w 1529885"/>
              <a:gd name="connsiteY3" fmla="*/ 778215 h 867163"/>
              <a:gd name="connsiteX0" fmla="*/ 48171 w 1574709"/>
              <a:gd name="connsiteY0" fmla="*/ 778215 h 984432"/>
              <a:gd name="connsiteX1" fmla="*/ 695871 w 1574709"/>
              <a:gd name="connsiteY1" fmla="*/ 20971 h 984432"/>
              <a:gd name="connsiteX2" fmla="*/ 1343571 w 1574709"/>
              <a:gd name="connsiteY2" fmla="*/ 778215 h 984432"/>
              <a:gd name="connsiteX3" fmla="*/ 48171 w 1574709"/>
              <a:gd name="connsiteY3" fmla="*/ 778215 h 984432"/>
              <a:gd name="connsiteX0" fmla="*/ 13187 w 1360347"/>
              <a:gd name="connsiteY0" fmla="*/ 812537 h 911533"/>
              <a:gd name="connsiteX1" fmla="*/ 799783 w 1360347"/>
              <a:gd name="connsiteY1" fmla="*/ 20569 h 911533"/>
              <a:gd name="connsiteX2" fmla="*/ 1308587 w 1360347"/>
              <a:gd name="connsiteY2" fmla="*/ 812537 h 911533"/>
              <a:gd name="connsiteX3" fmla="*/ 13187 w 1360347"/>
              <a:gd name="connsiteY3" fmla="*/ 812537 h 911533"/>
            </a:gdLst>
            <a:ahLst/>
            <a:cxnLst>
              <a:cxn ang="0">
                <a:pos x="connsiteX0" y="connsiteY0"/>
              </a:cxn>
              <a:cxn ang="0">
                <a:pos x="connsiteX1" y="connsiteY1"/>
              </a:cxn>
              <a:cxn ang="0">
                <a:pos x="connsiteX2" y="connsiteY2"/>
              </a:cxn>
              <a:cxn ang="0">
                <a:pos x="connsiteX3" y="connsiteY3"/>
              </a:cxn>
            </a:cxnLst>
            <a:rect l="l" t="t" r="r" b="b"/>
            <a:pathLst>
              <a:path w="1360347" h="911533">
                <a:moveTo>
                  <a:pt x="13187" y="812537"/>
                </a:moveTo>
                <a:cubicBezTo>
                  <a:pt x="-71614" y="680542"/>
                  <a:pt x="259791" y="-139248"/>
                  <a:pt x="799783" y="20569"/>
                </a:cubicBezTo>
                <a:cubicBezTo>
                  <a:pt x="1339775" y="180386"/>
                  <a:pt x="1439686" y="680542"/>
                  <a:pt x="1308587" y="812537"/>
                </a:cubicBezTo>
                <a:cubicBezTo>
                  <a:pt x="1177488" y="944532"/>
                  <a:pt x="97988" y="944532"/>
                  <a:pt x="13187" y="812537"/>
                </a:cubicBezTo>
                <a:close/>
              </a:path>
            </a:pathLst>
          </a:custGeom>
          <a:solidFill>
            <a:srgbClr val="F4ADDB">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Roboto Condensed"/>
            </a:endParaRPr>
          </a:p>
        </p:txBody>
      </p:sp>
      <p:graphicFrame>
        <p:nvGraphicFramePr>
          <p:cNvPr id="3" name="Table 2">
            <a:extLst>
              <a:ext uri="{FF2B5EF4-FFF2-40B4-BE49-F238E27FC236}">
                <a16:creationId xmlns:a16="http://schemas.microsoft.com/office/drawing/2014/main" id="{007F0320-1C88-C4AA-B112-D0EFC080713A}"/>
              </a:ext>
            </a:extLst>
          </p:cNvPr>
          <p:cNvGraphicFramePr>
            <a:graphicFrameLocks noGrp="1"/>
          </p:cNvGraphicFramePr>
          <p:nvPr>
            <p:extLst>
              <p:ext uri="{D42A27DB-BD31-4B8C-83A1-F6EECF244321}">
                <p14:modId xmlns:p14="http://schemas.microsoft.com/office/powerpoint/2010/main" val="3272656586"/>
              </p:ext>
            </p:extLst>
          </p:nvPr>
        </p:nvGraphicFramePr>
        <p:xfrm>
          <a:off x="124075" y="319317"/>
          <a:ext cx="5903878" cy="4663440"/>
        </p:xfrm>
        <a:graphic>
          <a:graphicData uri="http://schemas.openxmlformats.org/drawingml/2006/table">
            <a:tbl>
              <a:tblPr firstRow="1" firstCol="1" lastRow="1" lastCol="1" bandRow="1" bandCol="1">
                <a:tableStyleId>{32E034EB-0408-42A7-8B23-D226596F6CD5}</a:tableStyleId>
              </a:tblPr>
              <a:tblGrid>
                <a:gridCol w="5903878">
                  <a:extLst>
                    <a:ext uri="{9D8B030D-6E8A-4147-A177-3AD203B41FA5}">
                      <a16:colId xmlns:a16="http://schemas.microsoft.com/office/drawing/2014/main" val="325201601"/>
                    </a:ext>
                  </a:extLst>
                </a:gridCol>
              </a:tblGrid>
              <a:tr h="4491691">
                <a:tc>
                  <a:txBody>
                    <a:bodyPr/>
                    <a:lstStyle/>
                    <a:p>
                      <a:pPr marL="71755" marR="0" indent="179705" algn="just" defTabSz="685800" rtl="0">
                        <a:lnSpc>
                          <a:spcPct val="100000"/>
                        </a:lnSpc>
                        <a:spcBef>
                          <a:spcPts val="0"/>
                        </a:spcBef>
                        <a:spcAft>
                          <a:spcPts val="0"/>
                        </a:spcAft>
                        <a:buClrTx/>
                        <a:buFont typeface="Arial"/>
                        <a:defRPr/>
                      </a:pPr>
                      <a:r>
                        <a:rPr lang="vi-VN" sz="1700" b="0" i="0" u="none" strike="noStrike" kern="1200" cap="none" dirty="0">
                          <a:solidFill>
                            <a:srgbClr val="3F3F3F"/>
                          </a:solidFill>
                          <a:latin typeface="Arial" panose="020B0604020202020204" pitchFamily="34" charset="0"/>
                          <a:ea typeface="+mn-ea"/>
                          <a:cs typeface="Arial" panose="020B0604020202020204" pitchFamily="34" charset="0"/>
                          <a:sym typeface="Arial"/>
                        </a:rPr>
                        <a:t>“Mô hình máy phát điện gió là một cách tuyệt vời để tận dụng sức mạnh của gió và tạo ra nguồn năng lượng sạch.</a:t>
                      </a:r>
                      <a:endParaRPr lang="en-US" sz="1700" b="0" i="0" u="none" strike="noStrike" kern="1200" cap="none" dirty="0">
                        <a:solidFill>
                          <a:srgbClr val="3F3F3F"/>
                        </a:solidFill>
                        <a:latin typeface="Arial" panose="020B0604020202020204" pitchFamily="34" charset="0"/>
                        <a:ea typeface="+mn-ea"/>
                        <a:cs typeface="Arial" panose="020B0604020202020204" pitchFamily="34" charset="0"/>
                        <a:sym typeface="Arial"/>
                      </a:endParaRPr>
                    </a:p>
                    <a:p>
                      <a:pPr marL="71755" marR="0" indent="179705" algn="just" defTabSz="685800" rtl="0">
                        <a:lnSpc>
                          <a:spcPct val="100000"/>
                        </a:lnSpc>
                        <a:spcBef>
                          <a:spcPts val="0"/>
                        </a:spcBef>
                        <a:spcAft>
                          <a:spcPts val="0"/>
                        </a:spcAft>
                        <a:buClrTx/>
                        <a:buFont typeface="Arial"/>
                        <a:defRPr/>
                      </a:pPr>
                      <a:r>
                        <a:rPr lang="vi-VN" sz="1700" b="0" i="0" u="none" strike="noStrike" kern="1200" cap="none" dirty="0">
                          <a:solidFill>
                            <a:srgbClr val="3F3F3F"/>
                          </a:solidFill>
                          <a:latin typeface="Arial" panose="020B0604020202020204" pitchFamily="34" charset="0"/>
                          <a:ea typeface="+mn-ea"/>
                          <a:cs typeface="Arial" panose="020B0604020202020204" pitchFamily="34" charset="0"/>
                          <a:sym typeface="Arial"/>
                        </a:rPr>
                        <a:t>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a:t>
                      </a:r>
                      <a:endParaRPr lang="en-US" sz="1700" b="0" i="0" u="none" strike="noStrike" kern="1200" cap="none" dirty="0">
                        <a:solidFill>
                          <a:srgbClr val="3F3F3F"/>
                        </a:solidFill>
                        <a:latin typeface="Arial" panose="020B0604020202020204" pitchFamily="34" charset="0"/>
                        <a:ea typeface="+mn-ea"/>
                        <a:cs typeface="Arial" panose="020B0604020202020204" pitchFamily="34" charset="0"/>
                        <a:sym typeface="Arial"/>
                      </a:endParaRPr>
                    </a:p>
                    <a:p>
                      <a:pPr marL="71755" marR="0" indent="179705" algn="just" defTabSz="685800" rtl="0">
                        <a:lnSpc>
                          <a:spcPct val="100000"/>
                        </a:lnSpc>
                        <a:spcBef>
                          <a:spcPts val="0"/>
                        </a:spcBef>
                        <a:spcAft>
                          <a:spcPts val="0"/>
                        </a:spcAft>
                        <a:buClrTx/>
                        <a:buFont typeface="Arial"/>
                        <a:defRPr/>
                      </a:pPr>
                      <a:r>
                        <a:rPr lang="vi-VN" sz="1700" b="0" i="0" u="none" strike="noStrike" kern="1200" cap="none" dirty="0">
                          <a:solidFill>
                            <a:srgbClr val="3F3F3F"/>
                          </a:solidFill>
                          <a:latin typeface="Arial" panose="020B0604020202020204" pitchFamily="34" charset="0"/>
                          <a:ea typeface="+mn-ea"/>
                          <a:cs typeface="Arial" panose="020B0604020202020204" pitchFamily="34" charset="0"/>
                          <a:sym typeface="Arial"/>
                        </a:rPr>
                        <a:t>Điều đặc biệt ở đây chính là điện gió không gây ra khói hoặc ô nhiễm, làm cho không khí trở nên sạch sẽ hơn. Mô hình máy phát điện gió có thể giúp chúng ta tiết kiệm năng lượng và bảo vệ môi trường.</a:t>
                      </a:r>
                      <a:endParaRPr lang="en-US" sz="1700" b="0" i="0" u="none" strike="noStrike" kern="1200" cap="none" dirty="0">
                        <a:solidFill>
                          <a:srgbClr val="3F3F3F"/>
                        </a:solidFill>
                        <a:latin typeface="Arial" panose="020B0604020202020204" pitchFamily="34" charset="0"/>
                        <a:ea typeface="+mn-ea"/>
                        <a:cs typeface="Arial" panose="020B0604020202020204" pitchFamily="34" charset="0"/>
                        <a:sym typeface="Arial"/>
                      </a:endParaRPr>
                    </a:p>
                    <a:p>
                      <a:pPr marL="71755" marR="0" indent="179705" algn="just" defTabSz="685800" rtl="0">
                        <a:lnSpc>
                          <a:spcPct val="100000"/>
                        </a:lnSpc>
                        <a:spcBef>
                          <a:spcPts val="0"/>
                        </a:spcBef>
                        <a:spcAft>
                          <a:spcPts val="0"/>
                        </a:spcAft>
                        <a:buClrTx/>
                        <a:buFont typeface="Arial"/>
                        <a:defRPr/>
                      </a:pPr>
                      <a:r>
                        <a:rPr lang="vi-VN" sz="1700" b="0" i="0" u="none" strike="noStrike" kern="1200" cap="none" dirty="0">
                          <a:solidFill>
                            <a:srgbClr val="3F3F3F"/>
                          </a:solidFill>
                          <a:latin typeface="Arial" panose="020B0604020202020204" pitchFamily="34" charset="0"/>
                          <a:ea typeface="+mn-ea"/>
                          <a:cs typeface="Arial" panose="020B0604020202020204" pitchFamily="34" charset="0"/>
                          <a:sym typeface="Arial"/>
                        </a:rPr>
                        <a:t>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endParaRPr lang="en-US" sz="1700" b="0" i="0" u="none" strike="noStrike" kern="1200" cap="none" dirty="0">
                        <a:solidFill>
                          <a:srgbClr val="3F3F3F"/>
                        </a:solidFill>
                        <a:latin typeface="Arial" panose="020B0604020202020204" pitchFamily="34" charset="0"/>
                        <a:ea typeface="+mn-ea"/>
                        <a:cs typeface="Arial" panose="020B0604020202020204" pitchFamily="34" charset="0"/>
                        <a:sym typeface="Arial"/>
                      </a:endParaRPr>
                    </a:p>
                  </a:txBody>
                  <a:tcPr marL="0" marR="0" marT="0" marB="0"/>
                </a:tc>
                <a:extLst>
                  <a:ext uri="{0D108BD9-81ED-4DB2-BD59-A6C34878D82A}">
                    <a16:rowId xmlns:a16="http://schemas.microsoft.com/office/drawing/2014/main" val="606539105"/>
                  </a:ext>
                </a:extLst>
              </a:tr>
            </a:tbl>
          </a:graphicData>
        </a:graphic>
      </p:graphicFrame>
    </p:spTree>
    <p:extLst>
      <p:ext uri="{BB962C8B-B14F-4D97-AF65-F5344CB8AC3E}">
        <p14:creationId xmlns:p14="http://schemas.microsoft.com/office/powerpoint/2010/main" val="419006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91" name="Google Shape;591;p47"/>
          <p:cNvPicPr preferRelativeResize="0"/>
          <p:nvPr/>
        </p:nvPicPr>
        <p:blipFill>
          <a:blip r:embed="rId3">
            <a:alphaModFix/>
          </a:blip>
          <a:stretch>
            <a:fillRect/>
          </a:stretch>
        </p:blipFill>
        <p:spPr>
          <a:xfrm>
            <a:off x="3157019" y="2789962"/>
            <a:ext cx="2474347" cy="2083121"/>
          </a:xfrm>
          <a:prstGeom prst="rect">
            <a:avLst/>
          </a:prstGeom>
          <a:noFill/>
          <a:ln>
            <a:noFill/>
          </a:ln>
        </p:spPr>
      </p:pic>
      <p:sp>
        <p:nvSpPr>
          <p:cNvPr id="12" name="TextBox 11"/>
          <p:cNvSpPr txBox="1"/>
          <p:nvPr/>
        </p:nvSpPr>
        <p:spPr>
          <a:xfrm>
            <a:off x="421242" y="482886"/>
            <a:ext cx="8332340" cy="584775"/>
          </a:xfrm>
          <a:prstGeom prst="rect">
            <a:avLst/>
          </a:prstGeom>
          <a:noFill/>
        </p:spPr>
        <p:txBody>
          <a:bodyPr wrap="square" rtlCol="0">
            <a:spAutoFit/>
          </a:bodyPr>
          <a:lstStyle/>
          <a:p>
            <a:pPr algn="ctr"/>
            <a:r>
              <a:rPr lang="en-US" sz="3200" b="1" dirty="0">
                <a:solidFill>
                  <a:srgbClr val="C00000"/>
                </a:solidFill>
              </a:rPr>
              <a:t>V</a:t>
            </a:r>
            <a:r>
              <a:rPr lang="en-US" sz="3200" b="1" dirty="0">
                <a:solidFill>
                  <a:schemeClr val="bg2">
                    <a:lumMod val="50000"/>
                  </a:schemeClr>
                </a:solidFill>
              </a:rPr>
              <a:t>Ậ</a:t>
            </a:r>
            <a:r>
              <a:rPr lang="en-US" sz="3200" b="1" dirty="0">
                <a:solidFill>
                  <a:schemeClr val="tx1">
                    <a:lumMod val="75000"/>
                  </a:schemeClr>
                </a:solidFill>
              </a:rPr>
              <a:t>N </a:t>
            </a:r>
            <a:r>
              <a:rPr lang="en-US" sz="3200" b="1" dirty="0">
                <a:solidFill>
                  <a:schemeClr val="bg1">
                    <a:lumMod val="50000"/>
                  </a:schemeClr>
                </a:solidFill>
              </a:rPr>
              <a:t>D</a:t>
            </a:r>
            <a:r>
              <a:rPr lang="en-US" sz="3200" b="1" dirty="0">
                <a:solidFill>
                  <a:schemeClr val="bg2">
                    <a:lumMod val="75000"/>
                  </a:schemeClr>
                </a:solidFill>
              </a:rPr>
              <a:t>Ụ</a:t>
            </a:r>
            <a:r>
              <a:rPr lang="en-US" sz="3200" b="1" dirty="0">
                <a:solidFill>
                  <a:srgbClr val="C00000"/>
                </a:solidFill>
              </a:rPr>
              <a:t>N</a:t>
            </a:r>
            <a:r>
              <a:rPr lang="en-US" sz="3200" b="1" dirty="0">
                <a:solidFill>
                  <a:schemeClr val="bg1">
                    <a:lumMod val="75000"/>
                  </a:schemeClr>
                </a:solidFill>
              </a:rPr>
              <a:t>G</a:t>
            </a:r>
            <a:endParaRPr lang="en-US" sz="3200" b="1" dirty="0">
              <a:solidFill>
                <a:schemeClr val="bg2">
                  <a:lumMod val="50000"/>
                </a:schemeClr>
              </a:solidFill>
            </a:endParaRPr>
          </a:p>
        </p:txBody>
      </p:sp>
      <p:sp>
        <p:nvSpPr>
          <p:cNvPr id="5" name="Rectangle 4"/>
          <p:cNvSpPr/>
          <p:nvPr/>
        </p:nvSpPr>
        <p:spPr>
          <a:xfrm>
            <a:off x="301083" y="1394879"/>
            <a:ext cx="8686799" cy="958660"/>
          </a:xfrm>
          <a:prstGeom prst="rect">
            <a:avLst/>
          </a:prstGeom>
        </p:spPr>
        <p:txBody>
          <a:bodyPr wrap="square">
            <a:spAutoFit/>
          </a:bodyPr>
          <a:lstStyle/>
          <a:p>
            <a:pPr algn="just">
              <a:lnSpc>
                <a:spcPct val="150000"/>
              </a:lnSpc>
            </a:pPr>
            <a:r>
              <a:rPr lang="vi-VN" sz="2000" dirty="0"/>
              <a:t>Các em sẽ vẽ hoặc viết ý tưởng của mình về ứng dụng mô hình máy phát điện gió trong đời </a:t>
            </a:r>
            <a:r>
              <a:rPr lang="vi-VN" sz="2000"/>
              <a:t>sống và </a:t>
            </a:r>
            <a:r>
              <a:rPr lang="vi-VN" sz="2000" dirty="0"/>
              <a:t>chia sẻ với các bạn cùng lớp.</a:t>
            </a:r>
            <a:endParaRPr lang="en-US" sz="3200" dirty="0"/>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591"/>
                                        </p:tgtEl>
                                        <p:attrNameLst>
                                          <p:attrName>style.visibility</p:attrName>
                                        </p:attrNameLst>
                                      </p:cBhvr>
                                      <p:to>
                                        <p:strVal val="visible"/>
                                      </p:to>
                                    </p:set>
                                    <p:animEffect transition="in" filter="fade">
                                      <p:cBhvr>
                                        <p:cTn id="12"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ui Duy Phuong">
      <a:dk1>
        <a:srgbClr val="3F3F3F"/>
      </a:dk1>
      <a:lt1>
        <a:sysClr val="window" lastClr="FFFFFF"/>
      </a:lt1>
      <a:dk2>
        <a:srgbClr val="1D4E89"/>
      </a:dk2>
      <a:lt2>
        <a:srgbClr val="E7E6E6"/>
      </a:lt2>
      <a:accent1>
        <a:srgbClr val="2759AD"/>
      </a:accent1>
      <a:accent2>
        <a:srgbClr val="F27123"/>
      </a:accent2>
      <a:accent3>
        <a:srgbClr val="51B748"/>
      </a:accent3>
      <a:accent4>
        <a:srgbClr val="FFCE54"/>
      </a:accent4>
      <a:accent5>
        <a:srgbClr val="FC6E51"/>
      </a:accent5>
      <a:accent6>
        <a:srgbClr val="ED5565"/>
      </a:accent6>
      <a:hlink>
        <a:srgbClr val="5D9CEC"/>
      </a:hlink>
      <a:folHlink>
        <a:srgbClr val="AC92EC"/>
      </a:folHlink>
    </a:clrScheme>
    <a:fontScheme name="Phuong 1">
      <a:majorFont>
        <a:latin typeface="Roboto Condensed ExtraBold"/>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409</TotalTime>
  <Words>431</Words>
  <Application>Microsoft Office PowerPoint</Application>
  <PresentationFormat>On-screen Show (16:9)</PresentationFormat>
  <Paragraphs>22</Paragraphs>
  <Slides>10</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Barriecito</vt:lpstr>
      <vt:lpstr>Aptos</vt:lpstr>
      <vt:lpstr>Roboto Condensed</vt:lpstr>
      <vt:lpstr>Roboto Condensed ExtraBold</vt:lpstr>
      <vt:lpstr>Antic</vt:lpstr>
      <vt:lpstr>Bebas Neue</vt:lpstr>
      <vt:lpstr>Watercolor Preschool Center by Slidesgo</vt:lpstr>
      <vt:lpstr>1_Office Theme</vt:lpstr>
      <vt:lpstr>CHÀO MỪNG CÁC EM  ĐẾN VỚI BÀI HỌC HÔM NAY!</vt:lpstr>
      <vt:lpstr>PowerPoint Presentation</vt:lpstr>
      <vt:lpstr>02</vt:lpstr>
      <vt:lpstr>PowerPoint Presentation</vt:lpstr>
      <vt:lpstr>1. Điện được tạo ra từ máy phát điện gió</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PRESCHOOL CENTER</dc:title>
  <dc:subject>9Slide.vn</dc:subject>
  <dc:creator>ADMIN</dc:creator>
  <dc:description>9Slide.vn</dc:description>
  <cp:lastModifiedBy>Ngô Thị Dịu</cp:lastModifiedBy>
  <cp:revision>31</cp:revision>
  <dcterms:modified xsi:type="dcterms:W3CDTF">2024-07-23T15:43:09Z</dcterms:modified>
  <cp:category>9Slide.vn</cp:category>
</cp:coreProperties>
</file>