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4" r:id="rId2"/>
    <p:sldMasterId id="2147483716" r:id="rId3"/>
    <p:sldMasterId id="2147483787" r:id="rId4"/>
    <p:sldMasterId id="2147483802" r:id="rId5"/>
  </p:sldMasterIdLst>
  <p:notesMasterIdLst>
    <p:notesMasterId r:id="rId16"/>
  </p:notesMasterIdLst>
  <p:sldIdLst>
    <p:sldId id="259" r:id="rId6"/>
    <p:sldId id="3880" r:id="rId7"/>
    <p:sldId id="3877" r:id="rId8"/>
    <p:sldId id="258" r:id="rId9"/>
    <p:sldId id="3862" r:id="rId10"/>
    <p:sldId id="3842" r:id="rId11"/>
    <p:sldId id="3878" r:id="rId12"/>
    <p:sldId id="370" r:id="rId13"/>
    <p:sldId id="3879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4E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CD7645-1F80-480B-8E6D-AFFFDCBBBDBD}" v="668" dt="2024-07-23T07:47:08.1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ô Thị Dịu" userId="9239adeb-dabb-42ee-b658-acdf993bd767" providerId="ADAL" clId="{084468FC-50A5-4174-8724-50995233CDBB}"/>
    <pc:docChg chg="undo redo custSel addSld delSld modSld addMainMaster delMainMaster modMainMaster">
      <pc:chgData name="Ngô Thị Dịu" userId="9239adeb-dabb-42ee-b658-acdf993bd767" providerId="ADAL" clId="{084468FC-50A5-4174-8724-50995233CDBB}" dt="2024-07-02T01:53:44.847" v="4772" actId="14100"/>
      <pc:docMkLst>
        <pc:docMk/>
      </pc:docMkLst>
      <pc:sldChg chg="modSp del mod">
        <pc:chgData name="Ngô Thị Dịu" userId="9239adeb-dabb-42ee-b658-acdf993bd767" providerId="ADAL" clId="{084468FC-50A5-4174-8724-50995233CDBB}" dt="2024-07-01T14:42:31.585" v="3345" actId="2696"/>
        <pc:sldMkLst>
          <pc:docMk/>
          <pc:sldMk cId="2008626897" sldId="256"/>
        </pc:sldMkLst>
        <pc:spChg chg="mod">
          <ac:chgData name="Ngô Thị Dịu" userId="9239adeb-dabb-42ee-b658-acdf993bd767" providerId="ADAL" clId="{084468FC-50A5-4174-8724-50995233CDBB}" dt="2024-07-01T14:24:11.439" v="3242" actId="20577"/>
          <ac:spMkLst>
            <pc:docMk/>
            <pc:sldMk cId="2008626897" sldId="256"/>
            <ac:spMk id="11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4:20:34.609" v="2990" actId="20577"/>
          <ac:spMkLst>
            <pc:docMk/>
            <pc:sldMk cId="2008626897" sldId="256"/>
            <ac:spMk id="17" creationId="{00000000-0000-0000-0000-000000000000}"/>
          </ac:spMkLst>
        </pc:spChg>
      </pc:sldChg>
      <pc:sldChg chg="addSp delSp modSp add del mod">
        <pc:chgData name="Ngô Thị Dịu" userId="9239adeb-dabb-42ee-b658-acdf993bd767" providerId="ADAL" clId="{084468FC-50A5-4174-8724-50995233CDBB}" dt="2024-07-01T16:41:38.147" v="4622" actId="47"/>
        <pc:sldMkLst>
          <pc:docMk/>
          <pc:sldMk cId="2568736319" sldId="256"/>
        </pc:sldMkLst>
        <pc:spChg chg="mod">
          <ac:chgData name="Ngô Thị Dịu" userId="9239adeb-dabb-42ee-b658-acdf993bd767" providerId="ADAL" clId="{084468FC-50A5-4174-8724-50995233CDBB}" dt="2024-07-01T15:56:33.193" v="4341" actId="14100"/>
          <ac:spMkLst>
            <pc:docMk/>
            <pc:sldMk cId="2568736319" sldId="256"/>
            <ac:spMk id="11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5:13:17.358" v="3918" actId="20577"/>
          <ac:spMkLst>
            <pc:docMk/>
            <pc:sldMk cId="2568736319" sldId="256"/>
            <ac:spMk id="17" creationId="{00000000-0000-0000-0000-000000000000}"/>
          </ac:spMkLst>
        </pc:spChg>
        <pc:picChg chg="add del mod">
          <ac:chgData name="Ngô Thị Dịu" userId="9239adeb-dabb-42ee-b658-acdf993bd767" providerId="ADAL" clId="{084468FC-50A5-4174-8724-50995233CDBB}" dt="2024-07-01T16:41:34.039" v="4621" actId="21"/>
          <ac:picMkLst>
            <pc:docMk/>
            <pc:sldMk cId="2568736319" sldId="256"/>
            <ac:picMk id="9" creationId="{DEE7E2E7-3CDB-6EB5-1EA3-1952826ECE5C}"/>
          </ac:picMkLst>
        </pc:picChg>
      </pc:sldChg>
      <pc:sldChg chg="modSp del mod">
        <pc:chgData name="Ngô Thị Dịu" userId="9239adeb-dabb-42ee-b658-acdf993bd767" providerId="ADAL" clId="{084468FC-50A5-4174-8724-50995233CDBB}" dt="2024-07-01T12:42:48.390" v="2694" actId="2696"/>
        <pc:sldMkLst>
          <pc:docMk/>
          <pc:sldMk cId="3628635109" sldId="256"/>
        </pc:sldMkLst>
        <pc:spChg chg="mod">
          <ac:chgData name="Ngô Thị Dịu" userId="9239adeb-dabb-42ee-b658-acdf993bd767" providerId="ADAL" clId="{084468FC-50A5-4174-8724-50995233CDBB}" dt="2024-07-01T12:25:42.591" v="2663" actId="1076"/>
          <ac:spMkLst>
            <pc:docMk/>
            <pc:sldMk cId="3628635109" sldId="256"/>
            <ac:spMk id="11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2:25:44.263" v="2664" actId="1076"/>
          <ac:spMkLst>
            <pc:docMk/>
            <pc:sldMk cId="3628635109" sldId="256"/>
            <ac:spMk id="17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2:25:30.671" v="2659" actId="1076"/>
          <ac:picMkLst>
            <pc:docMk/>
            <pc:sldMk cId="3628635109" sldId="256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2:25:33.287" v="2660" actId="1076"/>
          <ac:picMkLst>
            <pc:docMk/>
            <pc:sldMk cId="3628635109" sldId="256"/>
            <ac:picMk id="5" creationId="{00000000-0000-0000-0000-000000000000}"/>
          </ac:picMkLst>
        </pc:picChg>
      </pc:sldChg>
      <pc:sldChg chg="modSp del">
        <pc:chgData name="Ngô Thị Dịu" userId="9239adeb-dabb-42ee-b658-acdf993bd767" providerId="ADAL" clId="{084468FC-50A5-4174-8724-50995233CDBB}" dt="2024-07-01T14:42:31.585" v="3345" actId="2696"/>
        <pc:sldMkLst>
          <pc:docMk/>
          <pc:sldMk cId="1118886671" sldId="257"/>
        </pc:sldMkLst>
        <pc:spChg chg="mod">
          <ac:chgData name="Ngô Thị Dịu" userId="9239adeb-dabb-42ee-b658-acdf993bd767" providerId="ADAL" clId="{084468FC-50A5-4174-8724-50995233CDBB}" dt="2024-07-01T14:22:27.799" v="3121" actId="20577"/>
          <ac:spMkLst>
            <pc:docMk/>
            <pc:sldMk cId="1118886671" sldId="257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4:22:14" v="3103" actId="20577"/>
          <ac:spMkLst>
            <pc:docMk/>
            <pc:sldMk cId="1118886671" sldId="257"/>
            <ac:spMk id="14" creationId="{00000000-0000-0000-0000-000000000000}"/>
          </ac:spMkLst>
        </pc:spChg>
      </pc:sldChg>
      <pc:sldChg chg="delSp modSp del mod delAnim">
        <pc:chgData name="Ngô Thị Dịu" userId="9239adeb-dabb-42ee-b658-acdf993bd767" providerId="ADAL" clId="{084468FC-50A5-4174-8724-50995233CDBB}" dt="2024-07-01T12:42:48.390" v="2694" actId="2696"/>
        <pc:sldMkLst>
          <pc:docMk/>
          <pc:sldMk cId="1449374076" sldId="257"/>
        </pc:sldMkLst>
        <pc:spChg chg="del">
          <ac:chgData name="Ngô Thị Dịu" userId="9239adeb-dabb-42ee-b658-acdf993bd767" providerId="ADAL" clId="{084468FC-50A5-4174-8724-50995233CDBB}" dt="2024-07-01T12:26:08.839" v="2676" actId="478"/>
          <ac:spMkLst>
            <pc:docMk/>
            <pc:sldMk cId="1449374076" sldId="257"/>
            <ac:spMk id="17" creationId="{00000000-0000-0000-0000-000000000000}"/>
          </ac:spMkLst>
        </pc:spChg>
        <pc:spChg chg="del mod">
          <ac:chgData name="Ngô Thị Dịu" userId="9239adeb-dabb-42ee-b658-acdf993bd767" providerId="ADAL" clId="{084468FC-50A5-4174-8724-50995233CDBB}" dt="2024-07-01T12:26:07.705" v="2675" actId="478"/>
          <ac:spMkLst>
            <pc:docMk/>
            <pc:sldMk cId="1449374076" sldId="257"/>
            <ac:spMk id="18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2:26:03.310" v="2673" actId="1036"/>
          <ac:picMkLst>
            <pc:docMk/>
            <pc:sldMk cId="1449374076" sldId="257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2:26:13.302" v="2678" actId="1037"/>
          <ac:picMkLst>
            <pc:docMk/>
            <pc:sldMk cId="1449374076" sldId="257"/>
            <ac:picMk id="5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2:26:10.311" v="2677" actId="478"/>
          <ac:picMkLst>
            <pc:docMk/>
            <pc:sldMk cId="1449374076" sldId="257"/>
            <ac:picMk id="16" creationId="{00000000-0000-0000-0000-000000000000}"/>
          </ac:picMkLst>
        </pc:picChg>
      </pc:sldChg>
      <pc:sldChg chg="addSp modSp add del mod">
        <pc:chgData name="Ngô Thị Dịu" userId="9239adeb-dabb-42ee-b658-acdf993bd767" providerId="ADAL" clId="{084468FC-50A5-4174-8724-50995233CDBB}" dt="2024-07-01T16:41:38.899" v="4623" actId="47"/>
        <pc:sldMkLst>
          <pc:docMk/>
          <pc:sldMk cId="2288833719" sldId="257"/>
        </pc:sldMkLst>
        <pc:spChg chg="mod">
          <ac:chgData name="Ngô Thị Dịu" userId="9239adeb-dabb-42ee-b658-acdf993bd767" providerId="ADAL" clId="{084468FC-50A5-4174-8724-50995233CDBB}" dt="2024-07-01T15:57:07.281" v="4346" actId="1076"/>
          <ac:spMkLst>
            <pc:docMk/>
            <pc:sldMk cId="2288833719" sldId="257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5:57:22.415" v="4350" actId="20577"/>
          <ac:spMkLst>
            <pc:docMk/>
            <pc:sldMk cId="2288833719" sldId="257"/>
            <ac:spMk id="14" creationId="{00000000-0000-0000-0000-000000000000}"/>
          </ac:spMkLst>
        </pc:spChg>
        <pc:picChg chg="add mod">
          <ac:chgData name="Ngô Thị Dịu" userId="9239adeb-dabb-42ee-b658-acdf993bd767" providerId="ADAL" clId="{084468FC-50A5-4174-8724-50995233CDBB}" dt="2024-07-01T15:57:13.913" v="4349" actId="14100"/>
          <ac:picMkLst>
            <pc:docMk/>
            <pc:sldMk cId="2288833719" sldId="257"/>
            <ac:picMk id="3" creationId="{FE63F37A-4C6B-BA97-FB0B-BE87D4609C7F}"/>
          </ac:picMkLst>
        </pc:picChg>
      </pc:sldChg>
      <pc:sldChg chg="modSp del mod">
        <pc:chgData name="Ngô Thị Dịu" userId="9239adeb-dabb-42ee-b658-acdf993bd767" providerId="ADAL" clId="{084468FC-50A5-4174-8724-50995233CDBB}" dt="2024-07-01T14:42:31.585" v="3345" actId="2696"/>
        <pc:sldMkLst>
          <pc:docMk/>
          <pc:sldMk cId="1747013301" sldId="258"/>
        </pc:sldMkLst>
        <pc:spChg chg="mod">
          <ac:chgData name="Ngô Thị Dịu" userId="9239adeb-dabb-42ee-b658-acdf993bd767" providerId="ADAL" clId="{084468FC-50A5-4174-8724-50995233CDBB}" dt="2024-07-01T14:25:36.407" v="3336" actId="20577"/>
          <ac:spMkLst>
            <pc:docMk/>
            <pc:sldMk cId="1747013301" sldId="258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4:26:54.481" v="3344" actId="20577"/>
          <ac:spMkLst>
            <pc:docMk/>
            <pc:sldMk cId="1747013301" sldId="258"/>
            <ac:spMk id="14" creationId="{00000000-0000-0000-0000-000000000000}"/>
          </ac:spMkLst>
        </pc:spChg>
      </pc:sldChg>
      <pc:sldChg chg="delSp modSp del mod delAnim">
        <pc:chgData name="Ngô Thị Dịu" userId="9239adeb-dabb-42ee-b658-acdf993bd767" providerId="ADAL" clId="{084468FC-50A5-4174-8724-50995233CDBB}" dt="2024-07-01T12:42:48.390" v="2694" actId="2696"/>
        <pc:sldMkLst>
          <pc:docMk/>
          <pc:sldMk cId="1896743480" sldId="258"/>
        </pc:sldMkLst>
        <pc:spChg chg="del">
          <ac:chgData name="Ngô Thị Dịu" userId="9239adeb-dabb-42ee-b658-acdf993bd767" providerId="ADAL" clId="{084468FC-50A5-4174-8724-50995233CDBB}" dt="2024-07-01T12:26:43.001" v="2689" actId="478"/>
          <ac:spMkLst>
            <pc:docMk/>
            <pc:sldMk cId="1896743480" sldId="258"/>
            <ac:spMk id="17" creationId="{00000000-0000-0000-0000-000000000000}"/>
          </ac:spMkLst>
        </pc:spChg>
        <pc:spChg chg="del">
          <ac:chgData name="Ngô Thị Dịu" userId="9239adeb-dabb-42ee-b658-acdf993bd767" providerId="ADAL" clId="{084468FC-50A5-4174-8724-50995233CDBB}" dt="2024-07-01T12:26:41.171" v="2688" actId="478"/>
          <ac:spMkLst>
            <pc:docMk/>
            <pc:sldMk cId="1896743480" sldId="258"/>
            <ac:spMk id="18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2:26:36.759" v="2686" actId="1076"/>
          <ac:picMkLst>
            <pc:docMk/>
            <pc:sldMk cId="1896743480" sldId="258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2:26:39.719" v="2687" actId="1076"/>
          <ac:picMkLst>
            <pc:docMk/>
            <pc:sldMk cId="1896743480" sldId="258"/>
            <ac:picMk id="5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2:26:46.428" v="2690" actId="478"/>
          <ac:picMkLst>
            <pc:docMk/>
            <pc:sldMk cId="1896743480" sldId="258"/>
            <ac:picMk id="16" creationId="{00000000-0000-0000-0000-000000000000}"/>
          </ac:picMkLst>
        </pc:picChg>
      </pc:sldChg>
      <pc:sldChg chg="add del">
        <pc:chgData name="Ngô Thị Dịu" userId="9239adeb-dabb-42ee-b658-acdf993bd767" providerId="ADAL" clId="{084468FC-50A5-4174-8724-50995233CDBB}" dt="2024-07-01T16:41:40.192" v="4625" actId="47"/>
        <pc:sldMkLst>
          <pc:docMk/>
          <pc:sldMk cId="3147021845" sldId="258"/>
        </pc:sldMkLst>
      </pc:sldChg>
      <pc:sldChg chg="modSp add del mod">
        <pc:chgData name="Ngô Thị Dịu" userId="9239adeb-dabb-42ee-b658-acdf993bd767" providerId="ADAL" clId="{084468FC-50A5-4174-8724-50995233CDBB}" dt="2024-07-01T16:16:55.110" v="4576" actId="47"/>
        <pc:sldMkLst>
          <pc:docMk/>
          <pc:sldMk cId="3732495890" sldId="259"/>
        </pc:sldMkLst>
        <pc:spChg chg="mod">
          <ac:chgData name="Ngô Thị Dịu" userId="9239adeb-dabb-42ee-b658-acdf993bd767" providerId="ADAL" clId="{084468FC-50A5-4174-8724-50995233CDBB}" dt="2024-07-01T16:12:31.832" v="4522" actId="1076"/>
          <ac:spMkLst>
            <pc:docMk/>
            <pc:sldMk cId="3732495890" sldId="259"/>
            <ac:spMk id="14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31.832" v="4522" actId="1076"/>
          <ac:spMkLst>
            <pc:docMk/>
            <pc:sldMk cId="3732495890" sldId="259"/>
            <ac:spMk id="17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31.832" v="4522" actId="1076"/>
          <ac:spMkLst>
            <pc:docMk/>
            <pc:sldMk cId="3732495890" sldId="259"/>
            <ac:spMk id="18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31.832" v="4522" actId="1076"/>
          <ac:spMkLst>
            <pc:docMk/>
            <pc:sldMk cId="3732495890" sldId="259"/>
            <ac:spMk id="20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31.832" v="4522" actId="1076"/>
          <ac:spMkLst>
            <pc:docMk/>
            <pc:sldMk cId="3732495890" sldId="259"/>
            <ac:spMk id="23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2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3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9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11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12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19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22" creationId="{00000000-0000-0000-0000-000000000000}"/>
          </ac:picMkLst>
        </pc:picChg>
      </pc:sldChg>
      <pc:sldChg chg="del">
        <pc:chgData name="Ngô Thị Dịu" userId="9239adeb-dabb-42ee-b658-acdf993bd767" providerId="ADAL" clId="{084468FC-50A5-4174-8724-50995233CDBB}" dt="2024-07-01T14:56:09.042" v="3664" actId="47"/>
        <pc:sldMkLst>
          <pc:docMk/>
          <pc:sldMk cId="3779540961" sldId="259"/>
        </pc:sldMkLst>
      </pc:sldChg>
      <pc:sldChg chg="addSp modSp add del mod">
        <pc:chgData name="Ngô Thị Dịu" userId="9239adeb-dabb-42ee-b658-acdf993bd767" providerId="ADAL" clId="{084468FC-50A5-4174-8724-50995233CDBB}" dt="2024-07-01T16:41:39.481" v="4624" actId="47"/>
        <pc:sldMkLst>
          <pc:docMk/>
          <pc:sldMk cId="700758382" sldId="260"/>
        </pc:sldMkLst>
        <pc:spChg chg="mod">
          <ac:chgData name="Ngô Thị Dịu" userId="9239adeb-dabb-42ee-b658-acdf993bd767" providerId="ADAL" clId="{084468FC-50A5-4174-8724-50995233CDBB}" dt="2024-07-01T15:58:09.586" v="4486" actId="1076"/>
          <ac:spMkLst>
            <pc:docMk/>
            <pc:sldMk cId="700758382" sldId="260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5:58:12.553" v="4487" actId="1076"/>
          <ac:spMkLst>
            <pc:docMk/>
            <pc:sldMk cId="700758382" sldId="260"/>
            <ac:spMk id="14" creationId="{00000000-0000-0000-0000-000000000000}"/>
          </ac:spMkLst>
        </pc:spChg>
        <pc:picChg chg="add mod modCrop">
          <ac:chgData name="Ngô Thị Dịu" userId="9239adeb-dabb-42ee-b658-acdf993bd767" providerId="ADAL" clId="{084468FC-50A5-4174-8724-50995233CDBB}" dt="2024-07-01T15:59:43.705" v="4504" actId="14100"/>
          <ac:picMkLst>
            <pc:docMk/>
            <pc:sldMk cId="700758382" sldId="260"/>
            <ac:picMk id="8" creationId="{02BF4B80-12E6-BDC1-48AB-C6E959B706A4}"/>
          </ac:picMkLst>
        </pc:picChg>
      </pc:sldChg>
      <pc:sldChg chg="modSp del">
        <pc:chgData name="Ngô Thị Dịu" userId="9239adeb-dabb-42ee-b658-acdf993bd767" providerId="ADAL" clId="{084468FC-50A5-4174-8724-50995233CDBB}" dt="2024-07-01T14:42:31.585" v="3345" actId="2696"/>
        <pc:sldMkLst>
          <pc:docMk/>
          <pc:sldMk cId="2204876772" sldId="260"/>
        </pc:sldMkLst>
        <pc:spChg chg="mod">
          <ac:chgData name="Ngô Thị Dịu" userId="9239adeb-dabb-42ee-b658-acdf993bd767" providerId="ADAL" clId="{084468FC-50A5-4174-8724-50995233CDBB}" dt="2024-07-01T14:23:30.552" v="3220" actId="20577"/>
          <ac:spMkLst>
            <pc:docMk/>
            <pc:sldMk cId="2204876772" sldId="260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4:24:43.340" v="3327" actId="20577"/>
          <ac:spMkLst>
            <pc:docMk/>
            <pc:sldMk cId="2204876772" sldId="260"/>
            <ac:spMk id="14" creationId="{00000000-0000-0000-0000-000000000000}"/>
          </ac:spMkLst>
        </pc:spChg>
      </pc:sldChg>
      <pc:sldChg chg="addSp delSp modSp del mod addAnim delAnim">
        <pc:chgData name="Ngô Thị Dịu" userId="9239adeb-dabb-42ee-b658-acdf993bd767" providerId="ADAL" clId="{084468FC-50A5-4174-8724-50995233CDBB}" dt="2024-07-01T12:42:48.390" v="2694" actId="2696"/>
        <pc:sldMkLst>
          <pc:docMk/>
          <pc:sldMk cId="3003826301" sldId="260"/>
        </pc:sldMkLst>
        <pc:spChg chg="del">
          <ac:chgData name="Ngô Thị Dịu" userId="9239adeb-dabb-42ee-b658-acdf993bd767" providerId="ADAL" clId="{084468FC-50A5-4174-8724-50995233CDBB}" dt="2024-07-01T12:26:30.457" v="2684" actId="478"/>
          <ac:spMkLst>
            <pc:docMk/>
            <pc:sldMk cId="3003826301" sldId="260"/>
            <ac:spMk id="17" creationId="{00000000-0000-0000-0000-000000000000}"/>
          </ac:spMkLst>
        </pc:spChg>
        <pc:spChg chg="del">
          <ac:chgData name="Ngô Thị Dịu" userId="9239adeb-dabb-42ee-b658-acdf993bd767" providerId="ADAL" clId="{084468FC-50A5-4174-8724-50995233CDBB}" dt="2024-07-01T12:26:24.355" v="2681" actId="478"/>
          <ac:spMkLst>
            <pc:docMk/>
            <pc:sldMk cId="3003826301" sldId="260"/>
            <ac:spMk id="18" creationId="{00000000-0000-0000-0000-000000000000}"/>
          </ac:spMkLst>
        </pc:spChg>
        <pc:picChg chg="add del mod">
          <ac:chgData name="Ngô Thị Dịu" userId="9239adeb-dabb-42ee-b658-acdf993bd767" providerId="ADAL" clId="{084468FC-50A5-4174-8724-50995233CDBB}" dt="2024-07-01T12:26:27.826" v="2683" actId="478"/>
          <ac:picMkLst>
            <pc:docMk/>
            <pc:sldMk cId="3003826301" sldId="260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2:26:21.815" v="2680" actId="1076"/>
          <ac:picMkLst>
            <pc:docMk/>
            <pc:sldMk cId="3003826301" sldId="260"/>
            <ac:picMk id="5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2:26:32.287" v="2685" actId="478"/>
          <ac:picMkLst>
            <pc:docMk/>
            <pc:sldMk cId="3003826301" sldId="260"/>
            <ac:picMk id="16" creationId="{00000000-0000-0000-0000-000000000000}"/>
          </ac:picMkLst>
        </pc:picChg>
      </pc:sldChg>
      <pc:sldChg chg="del">
        <pc:chgData name="Ngô Thị Dịu" userId="9239adeb-dabb-42ee-b658-acdf993bd767" providerId="ADAL" clId="{084468FC-50A5-4174-8724-50995233CDBB}" dt="2024-07-01T14:43:02.452" v="3347" actId="2696"/>
        <pc:sldMkLst>
          <pc:docMk/>
          <pc:sldMk cId="3732271305" sldId="262"/>
        </pc:sldMkLst>
      </pc:sldChg>
      <pc:sldChg chg="modSp del mod">
        <pc:chgData name="Ngô Thị Dịu" userId="9239adeb-dabb-42ee-b658-acdf993bd767" providerId="ADAL" clId="{084468FC-50A5-4174-8724-50995233CDBB}" dt="2024-07-01T12:42:48.390" v="2694" actId="2696"/>
        <pc:sldMkLst>
          <pc:docMk/>
          <pc:sldMk cId="3733553602" sldId="262"/>
        </pc:sldMkLst>
        <pc:picChg chg="mod">
          <ac:chgData name="Ngô Thị Dịu" userId="9239adeb-dabb-42ee-b658-acdf993bd767" providerId="ADAL" clId="{084468FC-50A5-4174-8724-50995233CDBB}" dt="2024-07-01T12:25:17.767" v="2657" actId="14100"/>
          <ac:picMkLst>
            <pc:docMk/>
            <pc:sldMk cId="3733553602" sldId="262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2:25:20.575" v="2658" actId="1076"/>
          <ac:picMkLst>
            <pc:docMk/>
            <pc:sldMk cId="3733553602" sldId="262"/>
            <ac:picMk id="5" creationId="{00000000-0000-0000-0000-000000000000}"/>
          </ac:picMkLst>
        </pc:picChg>
      </pc:sldChg>
      <pc:sldChg chg="add del">
        <pc:chgData name="Ngô Thị Dịu" userId="9239adeb-dabb-42ee-b658-acdf993bd767" providerId="ADAL" clId="{084468FC-50A5-4174-8724-50995233CDBB}" dt="2024-07-01T16:42:41.598" v="4663" actId="47"/>
        <pc:sldMkLst>
          <pc:docMk/>
          <pc:sldMk cId="4075875964" sldId="262"/>
        </pc:sldMkLst>
      </pc:sldChg>
      <pc:sldChg chg="del">
        <pc:chgData name="Ngô Thị Dịu" userId="9239adeb-dabb-42ee-b658-acdf993bd767" providerId="ADAL" clId="{084468FC-50A5-4174-8724-50995233CDBB}" dt="2024-07-01T12:26:54.998" v="2692" actId="47"/>
        <pc:sldMkLst>
          <pc:docMk/>
          <pc:sldMk cId="2095790978" sldId="263"/>
        </pc:sldMkLst>
      </pc:sldChg>
      <pc:sldChg chg="del">
        <pc:chgData name="Ngô Thị Dịu" userId="9239adeb-dabb-42ee-b658-acdf993bd767" providerId="ADAL" clId="{084468FC-50A5-4174-8724-50995233CDBB}" dt="2024-07-01T12:26:57.875" v="2693" actId="47"/>
        <pc:sldMkLst>
          <pc:docMk/>
          <pc:sldMk cId="1226492712" sldId="265"/>
        </pc:sldMkLst>
      </pc:sldChg>
      <pc:sldChg chg="addSp delSp modSp add del mod delAnim">
        <pc:chgData name="Ngô Thị Dịu" userId="9239adeb-dabb-42ee-b658-acdf993bd767" providerId="ADAL" clId="{084468FC-50A5-4174-8724-50995233CDBB}" dt="2024-07-02T01:37:03.829" v="4750" actId="47"/>
        <pc:sldMkLst>
          <pc:docMk/>
          <pc:sldMk cId="1493767115" sldId="283"/>
        </pc:sldMkLst>
        <pc:spChg chg="add mod">
          <ac:chgData name="Ngô Thị Dịu" userId="9239adeb-dabb-42ee-b658-acdf993bd767" providerId="ADAL" clId="{084468FC-50A5-4174-8724-50995233CDBB}" dt="2024-07-01T16:42:47.250" v="4666" actId="20577"/>
          <ac:spMkLst>
            <pc:docMk/>
            <pc:sldMk cId="1493767115" sldId="283"/>
            <ac:spMk id="3" creationId="{0FF498AB-F82D-F947-DC42-9047F95A24BB}"/>
          </ac:spMkLst>
        </pc:spChg>
        <pc:picChg chg="del mod">
          <ac:chgData name="Ngô Thị Dịu" userId="9239adeb-dabb-42ee-b658-acdf993bd767" providerId="ADAL" clId="{084468FC-50A5-4174-8724-50995233CDBB}" dt="2024-06-30T16:13:15.065" v="1" actId="478"/>
          <ac:picMkLst>
            <pc:docMk/>
            <pc:sldMk cId="1493767115" sldId="283"/>
            <ac:picMk id="4" creationId="{A58644B4-F75F-B2C0-6DF8-07B361C37EAF}"/>
          </ac:picMkLst>
        </pc:picChg>
        <pc:picChg chg="add del mod">
          <ac:chgData name="Ngô Thị Dịu" userId="9239adeb-dabb-42ee-b658-acdf993bd767" providerId="ADAL" clId="{084468FC-50A5-4174-8724-50995233CDBB}" dt="2024-06-30T16:15:03.129" v="56" actId="478"/>
          <ac:picMkLst>
            <pc:docMk/>
            <pc:sldMk cId="1493767115" sldId="283"/>
            <ac:picMk id="6" creationId="{1D4C9116-5A93-C26F-ADFC-6906316D7F31}"/>
          </ac:picMkLst>
        </pc:picChg>
        <pc:picChg chg="add del mod">
          <ac:chgData name="Ngô Thị Dịu" userId="9239adeb-dabb-42ee-b658-acdf993bd767" providerId="ADAL" clId="{084468FC-50A5-4174-8724-50995233CDBB}" dt="2024-06-30T16:22:06.106" v="108" actId="478"/>
          <ac:picMkLst>
            <pc:docMk/>
            <pc:sldMk cId="1493767115" sldId="283"/>
            <ac:picMk id="10" creationId="{8AD63AAA-6437-0B3A-D2AD-82FCBDA72EF8}"/>
          </ac:picMkLst>
        </pc:picChg>
        <pc:picChg chg="del">
          <ac:chgData name="Ngô Thị Dịu" userId="9239adeb-dabb-42ee-b658-acdf993bd767" providerId="ADAL" clId="{084468FC-50A5-4174-8724-50995233CDBB}" dt="2024-06-30T16:13:46.698" v="54" actId="478"/>
          <ac:picMkLst>
            <pc:docMk/>
            <pc:sldMk cId="1493767115" sldId="283"/>
            <ac:picMk id="13" creationId="{00000000-0000-0000-0000-000000000000}"/>
          </ac:picMkLst>
        </pc:picChg>
        <pc:picChg chg="add del mod">
          <ac:chgData name="Ngô Thị Dịu" userId="9239adeb-dabb-42ee-b658-acdf993bd767" providerId="ADAL" clId="{084468FC-50A5-4174-8724-50995233CDBB}" dt="2024-06-30T16:20:09.187" v="105" actId="478"/>
          <ac:picMkLst>
            <pc:docMk/>
            <pc:sldMk cId="1493767115" sldId="283"/>
            <ac:picMk id="1026" creationId="{00AD1273-6B2E-B72C-4BAB-9D3C538318B2}"/>
          </ac:picMkLst>
        </pc:picChg>
      </pc:sldChg>
      <pc:sldChg chg="add del">
        <pc:chgData name="Ngô Thị Dịu" userId="9239adeb-dabb-42ee-b658-acdf993bd767" providerId="ADAL" clId="{084468FC-50A5-4174-8724-50995233CDBB}" dt="2024-07-01T16:41:59.496" v="4628" actId="47"/>
        <pc:sldMkLst>
          <pc:docMk/>
          <pc:sldMk cId="0" sldId="315"/>
        </pc:sldMkLst>
      </pc:sldChg>
      <pc:sldChg chg="addSp delSp modSp add del mod delAnim modAnim modNotesTx">
        <pc:chgData name="Ngô Thị Dịu" userId="9239adeb-dabb-42ee-b658-acdf993bd767" providerId="ADAL" clId="{084468FC-50A5-4174-8724-50995233CDBB}" dt="2024-07-01T16:41:59.782" v="4629" actId="47"/>
        <pc:sldMkLst>
          <pc:docMk/>
          <pc:sldMk cId="0" sldId="320"/>
        </pc:sldMkLst>
        <pc:spChg chg="add del mod">
          <ac:chgData name="Ngô Thị Dịu" userId="9239adeb-dabb-42ee-b658-acdf993bd767" providerId="ADAL" clId="{084468FC-50A5-4174-8724-50995233CDBB}" dt="2024-06-30T16:59:33.283" v="947" actId="478"/>
          <ac:spMkLst>
            <pc:docMk/>
            <pc:sldMk cId="0" sldId="320"/>
            <ac:spMk id="6" creationId="{5B227148-C903-07C1-A43B-2E603E606D1F}"/>
          </ac:spMkLst>
        </pc:spChg>
        <pc:spChg chg="add mod">
          <ac:chgData name="Ngô Thị Dịu" userId="9239adeb-dabb-42ee-b658-acdf993bd767" providerId="ADAL" clId="{084468FC-50A5-4174-8724-50995233CDBB}" dt="2024-06-30T17:19:28.605" v="1187"/>
          <ac:spMkLst>
            <pc:docMk/>
            <pc:sldMk cId="0" sldId="320"/>
            <ac:spMk id="7" creationId="{51B146AD-42B7-66C5-15A7-17FAED683CD1}"/>
          </ac:spMkLst>
        </pc:spChg>
        <pc:spChg chg="add del mod">
          <ac:chgData name="Ngô Thị Dịu" userId="9239adeb-dabb-42ee-b658-acdf993bd767" providerId="ADAL" clId="{084468FC-50A5-4174-8724-50995233CDBB}" dt="2024-06-30T17:03:14.100" v="954" actId="478"/>
          <ac:spMkLst>
            <pc:docMk/>
            <pc:sldMk cId="0" sldId="320"/>
            <ac:spMk id="8" creationId="{CABAFF37-CEEB-EF61-C2BF-2684F7239760}"/>
          </ac:spMkLst>
        </pc:spChg>
        <pc:spChg chg="add mod">
          <ac:chgData name="Ngô Thị Dịu" userId="9239adeb-dabb-42ee-b658-acdf993bd767" providerId="ADAL" clId="{084468FC-50A5-4174-8724-50995233CDBB}" dt="2024-07-01T03:05:34.143" v="1354" actId="1076"/>
          <ac:spMkLst>
            <pc:docMk/>
            <pc:sldMk cId="0" sldId="320"/>
            <ac:spMk id="9" creationId="{72D61698-0FA4-93AA-1228-73F4D03D5827}"/>
          </ac:spMkLst>
        </pc:spChg>
        <pc:spChg chg="add del mod">
          <ac:chgData name="Ngô Thị Dịu" userId="9239adeb-dabb-42ee-b658-acdf993bd767" providerId="ADAL" clId="{084468FC-50A5-4174-8724-50995233CDBB}" dt="2024-06-30T17:03:28.363" v="956" actId="478"/>
          <ac:spMkLst>
            <pc:docMk/>
            <pc:sldMk cId="0" sldId="320"/>
            <ac:spMk id="10" creationId="{8A55DFC6-C8A8-90BE-1BF8-FB9B0657733D}"/>
          </ac:spMkLst>
        </pc:spChg>
        <pc:spChg chg="add mod">
          <ac:chgData name="Ngô Thị Dịu" userId="9239adeb-dabb-42ee-b658-acdf993bd767" providerId="ADAL" clId="{084468FC-50A5-4174-8724-50995233CDBB}" dt="2024-06-30T17:19:59.605" v="1189"/>
          <ac:spMkLst>
            <pc:docMk/>
            <pc:sldMk cId="0" sldId="320"/>
            <ac:spMk id="11" creationId="{16C029AB-90FD-1959-7204-182F4FFA44F8}"/>
          </ac:spMkLst>
        </pc:spChg>
        <pc:spChg chg="add mod">
          <ac:chgData name="Ngô Thị Dịu" userId="9239adeb-dabb-42ee-b658-acdf993bd767" providerId="ADAL" clId="{084468FC-50A5-4174-8724-50995233CDBB}" dt="2024-06-30T17:20:45.790" v="1190"/>
          <ac:spMkLst>
            <pc:docMk/>
            <pc:sldMk cId="0" sldId="320"/>
            <ac:spMk id="12" creationId="{F747E121-5030-72C2-F465-1B99E8E3879B}"/>
          </ac:spMkLst>
        </pc:spChg>
        <pc:spChg chg="add del mod">
          <ac:chgData name="Ngô Thị Dịu" userId="9239adeb-dabb-42ee-b658-acdf993bd767" providerId="ADAL" clId="{084468FC-50A5-4174-8724-50995233CDBB}" dt="2024-06-30T17:16:27.179" v="1131" actId="478"/>
          <ac:spMkLst>
            <pc:docMk/>
            <pc:sldMk cId="0" sldId="320"/>
            <ac:spMk id="13" creationId="{F2F2CA86-C5EB-A9D2-4F14-0630EC8E323E}"/>
          </ac:spMkLst>
        </pc:spChg>
        <pc:spChg chg="mod">
          <ac:chgData name="Ngô Thị Dịu" userId="9239adeb-dabb-42ee-b658-acdf993bd767" providerId="ADAL" clId="{084468FC-50A5-4174-8724-50995233CDBB}" dt="2024-06-30T17:06:15.293" v="1018" actId="207"/>
          <ac:spMkLst>
            <pc:docMk/>
            <pc:sldMk cId="0" sldId="320"/>
            <ac:spMk id="70" creationId="{30077BC8-3C51-648E-AB6F-5D95CC40537E}"/>
          </ac:spMkLst>
        </pc:spChg>
        <pc:spChg chg="del mod">
          <ac:chgData name="Ngô Thị Dịu" userId="9239adeb-dabb-42ee-b658-acdf993bd767" providerId="ADAL" clId="{084468FC-50A5-4174-8724-50995233CDBB}" dt="2024-06-30T16:57:06.351" v="936" actId="478"/>
          <ac:spMkLst>
            <pc:docMk/>
            <pc:sldMk cId="0" sldId="320"/>
            <ac:spMk id="99" creationId="{DD16E016-4BA7-03C3-017A-C161F09B49DE}"/>
          </ac:spMkLst>
        </pc:spChg>
        <pc:spChg chg="del mod">
          <ac:chgData name="Ngô Thị Dịu" userId="9239adeb-dabb-42ee-b658-acdf993bd767" providerId="ADAL" clId="{084468FC-50A5-4174-8724-50995233CDBB}" dt="2024-06-30T16:57:05.470" v="935" actId="478"/>
          <ac:spMkLst>
            <pc:docMk/>
            <pc:sldMk cId="0" sldId="320"/>
            <ac:spMk id="101" creationId="{A0642FBB-592E-BA54-2AFD-E3D26148C688}"/>
          </ac:spMkLst>
        </pc:spChg>
        <pc:spChg chg="del mod">
          <ac:chgData name="Ngô Thị Dịu" userId="9239adeb-dabb-42ee-b658-acdf993bd767" providerId="ADAL" clId="{084468FC-50A5-4174-8724-50995233CDBB}" dt="2024-06-30T16:57:06.942" v="937" actId="478"/>
          <ac:spMkLst>
            <pc:docMk/>
            <pc:sldMk cId="0" sldId="320"/>
            <ac:spMk id="103" creationId="{2C0DCE49-272D-A91F-B990-581EFA74B719}"/>
          </ac:spMkLst>
        </pc:spChg>
        <pc:spChg chg="del mod">
          <ac:chgData name="Ngô Thị Dịu" userId="9239adeb-dabb-42ee-b658-acdf993bd767" providerId="ADAL" clId="{084468FC-50A5-4174-8724-50995233CDBB}" dt="2024-06-30T16:57:07.578" v="938" actId="478"/>
          <ac:spMkLst>
            <pc:docMk/>
            <pc:sldMk cId="0" sldId="320"/>
            <ac:spMk id="106" creationId="{23F6826A-E718-E6CD-D5E8-18B469650473}"/>
          </ac:spMkLst>
        </pc:spChg>
        <pc:spChg chg="del mod">
          <ac:chgData name="Ngô Thị Dịu" userId="9239adeb-dabb-42ee-b658-acdf993bd767" providerId="ADAL" clId="{084468FC-50A5-4174-8724-50995233CDBB}" dt="2024-06-30T16:57:08.237" v="939" actId="478"/>
          <ac:spMkLst>
            <pc:docMk/>
            <pc:sldMk cId="0" sldId="320"/>
            <ac:spMk id="110" creationId="{3AE39503-BA2F-18B5-5C81-436925BBD422}"/>
          </ac:spMkLst>
        </pc:spChg>
        <pc:spChg chg="del mod">
          <ac:chgData name="Ngô Thị Dịu" userId="9239adeb-dabb-42ee-b658-acdf993bd767" providerId="ADAL" clId="{084468FC-50A5-4174-8724-50995233CDBB}" dt="2024-06-30T16:57:08.815" v="940" actId="478"/>
          <ac:spMkLst>
            <pc:docMk/>
            <pc:sldMk cId="0" sldId="320"/>
            <ac:spMk id="112" creationId="{8C28913B-734B-901D-89EB-D8985BFEF843}"/>
          </ac:spMkLst>
        </pc:spChg>
        <pc:picChg chg="add mod">
          <ac:chgData name="Ngô Thị Dịu" userId="9239adeb-dabb-42ee-b658-acdf993bd767" providerId="ADAL" clId="{084468FC-50A5-4174-8724-50995233CDBB}" dt="2024-07-01T03:05:42.392" v="1355"/>
          <ac:picMkLst>
            <pc:docMk/>
            <pc:sldMk cId="0" sldId="320"/>
            <ac:picMk id="2" creationId="{844F402A-BF5B-86C8-6B1B-9883469E9D56}"/>
          </ac:picMkLst>
        </pc:picChg>
        <pc:picChg chg="add mod">
          <ac:chgData name="Ngô Thị Dịu" userId="9239adeb-dabb-42ee-b658-acdf993bd767" providerId="ADAL" clId="{084468FC-50A5-4174-8724-50995233CDBB}" dt="2024-06-30T17:06:21.048" v="1020" actId="1076"/>
          <ac:picMkLst>
            <pc:docMk/>
            <pc:sldMk cId="0" sldId="320"/>
            <ac:picMk id="3" creationId="{64A58836-0297-1E2A-B295-0FAE5C08FAFB}"/>
          </ac:picMkLst>
        </pc:picChg>
        <pc:picChg chg="add del mod">
          <ac:chgData name="Ngô Thị Dịu" userId="9239adeb-dabb-42ee-b658-acdf993bd767" providerId="ADAL" clId="{084468FC-50A5-4174-8724-50995233CDBB}" dt="2024-06-30T16:59:35.641" v="949" actId="478"/>
          <ac:picMkLst>
            <pc:docMk/>
            <pc:sldMk cId="0" sldId="320"/>
            <ac:picMk id="4" creationId="{D5CEC334-FAFA-1C46-60CA-E19C10292930}"/>
          </ac:picMkLst>
        </pc:picChg>
        <pc:picChg chg="add del mod">
          <ac:chgData name="Ngô Thị Dịu" userId="9239adeb-dabb-42ee-b658-acdf993bd767" providerId="ADAL" clId="{084468FC-50A5-4174-8724-50995233CDBB}" dt="2024-06-30T16:59:30.911" v="946" actId="478"/>
          <ac:picMkLst>
            <pc:docMk/>
            <pc:sldMk cId="0" sldId="320"/>
            <ac:picMk id="5" creationId="{23CBC526-B117-767C-9D62-77647B571876}"/>
          </ac:picMkLst>
        </pc:picChg>
        <pc:picChg chg="del">
          <ac:chgData name="Ngô Thị Dịu" userId="9239adeb-dabb-42ee-b658-acdf993bd767" providerId="ADAL" clId="{084468FC-50A5-4174-8724-50995233CDBB}" dt="2024-06-30T17:06:07.712" v="1017" actId="478"/>
          <ac:picMkLst>
            <pc:docMk/>
            <pc:sldMk cId="0" sldId="320"/>
            <ac:picMk id="3074" creationId="{9951F833-6598-AF90-D9FA-7154EF2A43DB}"/>
          </ac:picMkLst>
        </pc:picChg>
        <pc:picChg chg="del">
          <ac:chgData name="Ngô Thị Dịu" userId="9239adeb-dabb-42ee-b658-acdf993bd767" providerId="ADAL" clId="{084468FC-50A5-4174-8724-50995233CDBB}" dt="2024-06-30T16:55:50.680" v="923" actId="478"/>
          <ac:picMkLst>
            <pc:docMk/>
            <pc:sldMk cId="0" sldId="320"/>
            <ac:picMk id="3078" creationId="{BFBED22D-0C3A-9C66-7500-8E69FC2CA589}"/>
          </ac:picMkLst>
        </pc:picChg>
      </pc:sldChg>
      <pc:sldChg chg="delSp modSp add del mod modAnim">
        <pc:chgData name="Ngô Thị Dịu" userId="9239adeb-dabb-42ee-b658-acdf993bd767" providerId="ADAL" clId="{084468FC-50A5-4174-8724-50995233CDBB}" dt="2024-07-01T16:42:33.909" v="4655" actId="47"/>
        <pc:sldMkLst>
          <pc:docMk/>
          <pc:sldMk cId="0" sldId="321"/>
        </pc:sldMkLst>
        <pc:spChg chg="mod">
          <ac:chgData name="Ngô Thị Dịu" userId="9239adeb-dabb-42ee-b658-acdf993bd767" providerId="ADAL" clId="{084468FC-50A5-4174-8724-50995233CDBB}" dt="2024-06-30T16:48:23.722" v="497" actId="1076"/>
          <ac:spMkLst>
            <pc:docMk/>
            <pc:sldMk cId="0" sldId="321"/>
            <ac:spMk id="18" creationId="{373313CE-A2ED-F6E6-63A5-6738912CDADF}"/>
          </ac:spMkLst>
        </pc:spChg>
        <pc:spChg chg="mod">
          <ac:chgData name="Ngô Thị Dịu" userId="9239adeb-dabb-42ee-b658-acdf993bd767" providerId="ADAL" clId="{084468FC-50A5-4174-8724-50995233CDBB}" dt="2024-06-30T16:48:14.980" v="493" actId="14100"/>
          <ac:spMkLst>
            <pc:docMk/>
            <pc:sldMk cId="0" sldId="321"/>
            <ac:spMk id="19" creationId="{10BA540E-FB6A-5306-4010-6001E23C420B}"/>
          </ac:spMkLst>
        </pc:spChg>
        <pc:spChg chg="mod">
          <ac:chgData name="Ngô Thị Dịu" userId="9239adeb-dabb-42ee-b658-acdf993bd767" providerId="ADAL" clId="{084468FC-50A5-4174-8724-50995233CDBB}" dt="2024-06-30T16:48:37.645" v="523" actId="5793"/>
          <ac:spMkLst>
            <pc:docMk/>
            <pc:sldMk cId="0" sldId="321"/>
            <ac:spMk id="22" creationId="{45746513-B8CA-06E3-B902-293FD08490FE}"/>
          </ac:spMkLst>
        </pc:spChg>
        <pc:picChg chg="del">
          <ac:chgData name="Ngô Thị Dịu" userId="9239adeb-dabb-42ee-b658-acdf993bd767" providerId="ADAL" clId="{084468FC-50A5-4174-8724-50995233CDBB}" dt="2024-06-30T16:47:35.442" v="385" actId="478"/>
          <ac:picMkLst>
            <pc:docMk/>
            <pc:sldMk cId="0" sldId="321"/>
            <ac:picMk id="16" creationId="{7F5DD1ED-340A-5DE1-21D5-F659679A7D95}"/>
          </ac:picMkLst>
        </pc:picChg>
        <pc:picChg chg="del">
          <ac:chgData name="Ngô Thị Dịu" userId="9239adeb-dabb-42ee-b658-acdf993bd767" providerId="ADAL" clId="{084468FC-50A5-4174-8724-50995233CDBB}" dt="2024-06-30T16:47:36.345" v="386" actId="478"/>
          <ac:picMkLst>
            <pc:docMk/>
            <pc:sldMk cId="0" sldId="321"/>
            <ac:picMk id="5122" creationId="{2B7952EE-175E-8A18-A3E1-438BEEB1A46F}"/>
          </ac:picMkLst>
        </pc:picChg>
        <pc:picChg chg="del">
          <ac:chgData name="Ngô Thị Dịu" userId="9239adeb-dabb-42ee-b658-acdf993bd767" providerId="ADAL" clId="{084468FC-50A5-4174-8724-50995233CDBB}" dt="2024-06-30T16:47:37.169" v="387" actId="478"/>
          <ac:picMkLst>
            <pc:docMk/>
            <pc:sldMk cId="0" sldId="321"/>
            <ac:picMk id="5124" creationId="{CB6A1443-4641-6946-CB94-2468BF39D5EA}"/>
          </ac:picMkLst>
        </pc:picChg>
      </pc:sldChg>
      <pc:sldChg chg="delSp modSp add del mod delAnim modAnim modNotesTx">
        <pc:chgData name="Ngô Thị Dịu" userId="9239adeb-dabb-42ee-b658-acdf993bd767" providerId="ADAL" clId="{084468FC-50A5-4174-8724-50995233CDBB}" dt="2024-07-01T16:41:59.966" v="4630" actId="47"/>
        <pc:sldMkLst>
          <pc:docMk/>
          <pc:sldMk cId="1953509235" sldId="337"/>
        </pc:sldMkLst>
        <pc:spChg chg="mod">
          <ac:chgData name="Ngô Thị Dịu" userId="9239adeb-dabb-42ee-b658-acdf993bd767" providerId="ADAL" clId="{084468FC-50A5-4174-8724-50995233CDBB}" dt="2024-06-30T16:46:24.090" v="319" actId="14100"/>
          <ac:spMkLst>
            <pc:docMk/>
            <pc:sldMk cId="1953509235" sldId="337"/>
            <ac:spMk id="6" creationId="{C692C1F8-1E2D-E329-EF20-BECE34024A05}"/>
          </ac:spMkLst>
        </pc:spChg>
        <pc:spChg chg="mod">
          <ac:chgData name="Ngô Thị Dịu" userId="9239adeb-dabb-42ee-b658-acdf993bd767" providerId="ADAL" clId="{084468FC-50A5-4174-8724-50995233CDBB}" dt="2024-06-30T16:46:31.404" v="326" actId="1035"/>
          <ac:spMkLst>
            <pc:docMk/>
            <pc:sldMk cId="1953509235" sldId="337"/>
            <ac:spMk id="7" creationId="{2A9D2E01-33A8-15D5-D5A3-E10BDB601134}"/>
          </ac:spMkLst>
        </pc:spChg>
        <pc:spChg chg="mod">
          <ac:chgData name="Ngô Thị Dịu" userId="9239adeb-dabb-42ee-b658-acdf993bd767" providerId="ADAL" clId="{084468FC-50A5-4174-8724-50995233CDBB}" dt="2024-06-30T16:47:09.233" v="384" actId="1076"/>
          <ac:spMkLst>
            <pc:docMk/>
            <pc:sldMk cId="1953509235" sldId="337"/>
            <ac:spMk id="11" creationId="{A71DAE14-4A45-8381-C4C9-078FC9E22B38}"/>
          </ac:spMkLst>
        </pc:spChg>
        <pc:picChg chg="del">
          <ac:chgData name="Ngô Thị Dịu" userId="9239adeb-dabb-42ee-b658-acdf993bd767" providerId="ADAL" clId="{084468FC-50A5-4174-8724-50995233CDBB}" dt="2024-06-30T16:45:57.638" v="310" actId="478"/>
          <ac:picMkLst>
            <pc:docMk/>
            <pc:sldMk cId="1953509235" sldId="337"/>
            <ac:picMk id="5" creationId="{0461A235-9759-1A23-BD14-880E36073AFF}"/>
          </ac:picMkLst>
        </pc:picChg>
      </pc:sldChg>
      <pc:sldChg chg="addSp delSp modSp add del mod delAnim modAnim">
        <pc:chgData name="Ngô Thị Dịu" userId="9239adeb-dabb-42ee-b658-acdf993bd767" providerId="ADAL" clId="{084468FC-50A5-4174-8724-50995233CDBB}" dt="2024-07-01T16:42:34.667" v="4656" actId="47"/>
        <pc:sldMkLst>
          <pc:docMk/>
          <pc:sldMk cId="3687595968" sldId="338"/>
        </pc:sldMkLst>
        <pc:spChg chg="add mod">
          <ac:chgData name="Ngô Thị Dịu" userId="9239adeb-dabb-42ee-b658-acdf993bd767" providerId="ADAL" clId="{084468FC-50A5-4174-8724-50995233CDBB}" dt="2024-06-30T16:50:32.860" v="641" actId="207"/>
          <ac:spMkLst>
            <pc:docMk/>
            <pc:sldMk cId="3687595968" sldId="338"/>
            <ac:spMk id="2" creationId="{D4EF527D-E1AD-0135-56D8-A97FF9A1CF39}"/>
          </ac:spMkLst>
        </pc:spChg>
        <pc:spChg chg="add mod">
          <ac:chgData name="Ngô Thị Dịu" userId="9239adeb-dabb-42ee-b658-acdf993bd767" providerId="ADAL" clId="{084468FC-50A5-4174-8724-50995233CDBB}" dt="2024-06-30T16:50:09.642" v="639" actId="1076"/>
          <ac:spMkLst>
            <pc:docMk/>
            <pc:sldMk cId="3687595968" sldId="338"/>
            <ac:spMk id="3" creationId="{702C2C76-124C-9A39-3D64-FFB890DD0528}"/>
          </ac:spMkLst>
        </pc:spChg>
        <pc:spChg chg="del mod">
          <ac:chgData name="Ngô Thị Dịu" userId="9239adeb-dabb-42ee-b658-acdf993bd767" providerId="ADAL" clId="{084468FC-50A5-4174-8724-50995233CDBB}" dt="2024-06-30T16:49:23.386" v="535" actId="478"/>
          <ac:spMkLst>
            <pc:docMk/>
            <pc:sldMk cId="3687595968" sldId="338"/>
            <ac:spMk id="11" creationId="{85C2BE9A-5435-B2AB-472B-B5FB64A2BAA8}"/>
          </ac:spMkLst>
        </pc:spChg>
        <pc:spChg chg="del">
          <ac:chgData name="Ngô Thị Dịu" userId="9239adeb-dabb-42ee-b658-acdf993bd767" providerId="ADAL" clId="{084468FC-50A5-4174-8724-50995233CDBB}" dt="2024-06-30T16:49:01.197" v="524" actId="478"/>
          <ac:spMkLst>
            <pc:docMk/>
            <pc:sldMk cId="3687595968" sldId="338"/>
            <ac:spMk id="14" creationId="{4DF6C130-338B-20B6-B534-BC90077A183E}"/>
          </ac:spMkLst>
        </pc:spChg>
        <pc:spChg chg="mod">
          <ac:chgData name="Ngô Thị Dịu" userId="9239adeb-dabb-42ee-b658-acdf993bd767" providerId="ADAL" clId="{084468FC-50A5-4174-8724-50995233CDBB}" dt="2024-06-30T16:51:02.884" v="684" actId="14100"/>
          <ac:spMkLst>
            <pc:docMk/>
            <pc:sldMk cId="3687595968" sldId="338"/>
            <ac:spMk id="15" creationId="{6049B8CB-5F7C-6A99-F93E-5286AA9DF70D}"/>
          </ac:spMkLst>
        </pc:spChg>
        <pc:grpChg chg="del">
          <ac:chgData name="Ngô Thị Dịu" userId="9239adeb-dabb-42ee-b658-acdf993bd767" providerId="ADAL" clId="{084468FC-50A5-4174-8724-50995233CDBB}" dt="2024-06-30T16:49:05.842" v="527" actId="478"/>
          <ac:grpSpMkLst>
            <pc:docMk/>
            <pc:sldMk cId="3687595968" sldId="338"/>
            <ac:grpSpMk id="12" creationId="{B8F9459D-B805-6560-892D-1F4DE232194B}"/>
          </ac:grpSpMkLst>
        </pc:grpChg>
        <pc:picChg chg="del">
          <ac:chgData name="Ngô Thị Dịu" userId="9239adeb-dabb-42ee-b658-acdf993bd767" providerId="ADAL" clId="{084468FC-50A5-4174-8724-50995233CDBB}" dt="2024-06-30T16:49:02.306" v="525" actId="478"/>
          <ac:picMkLst>
            <pc:docMk/>
            <pc:sldMk cId="3687595968" sldId="338"/>
            <ac:picMk id="8" creationId="{FAD2520D-6F00-A448-DB94-D98746580AE4}"/>
          </ac:picMkLst>
        </pc:picChg>
      </pc:sldChg>
      <pc:sldChg chg="addSp delSp modSp add del mod delAnim modAnim">
        <pc:chgData name="Ngô Thị Dịu" userId="9239adeb-dabb-42ee-b658-acdf993bd767" providerId="ADAL" clId="{084468FC-50A5-4174-8724-50995233CDBB}" dt="2024-07-01T16:42:35.274" v="4657" actId="47"/>
        <pc:sldMkLst>
          <pc:docMk/>
          <pc:sldMk cId="3222477044" sldId="339"/>
        </pc:sldMkLst>
        <pc:spChg chg="add mod">
          <ac:chgData name="Ngô Thị Dịu" userId="9239adeb-dabb-42ee-b658-acdf993bd767" providerId="ADAL" clId="{084468FC-50A5-4174-8724-50995233CDBB}" dt="2024-06-30T16:53:28.775" v="871" actId="207"/>
          <ac:spMkLst>
            <pc:docMk/>
            <pc:sldMk cId="3222477044" sldId="339"/>
            <ac:spMk id="2" creationId="{15EA5CBC-0A1C-5FA0-A952-2821C1A088B6}"/>
          </ac:spMkLst>
        </pc:spChg>
        <pc:spChg chg="add mod">
          <ac:chgData name="Ngô Thị Dịu" userId="9239adeb-dabb-42ee-b658-acdf993bd767" providerId="ADAL" clId="{084468FC-50A5-4174-8724-50995233CDBB}" dt="2024-06-30T16:52:17.392" v="779" actId="20577"/>
          <ac:spMkLst>
            <pc:docMk/>
            <pc:sldMk cId="3222477044" sldId="339"/>
            <ac:spMk id="3" creationId="{384E6027-C1F0-659E-251B-D2890179C850}"/>
          </ac:spMkLst>
        </pc:spChg>
        <pc:spChg chg="del">
          <ac:chgData name="Ngô Thị Dịu" userId="9239adeb-dabb-42ee-b658-acdf993bd767" providerId="ADAL" clId="{084468FC-50A5-4174-8724-50995233CDBB}" dt="2024-06-30T16:51:50.651" v="686" actId="478"/>
          <ac:spMkLst>
            <pc:docMk/>
            <pc:sldMk cId="3222477044" sldId="339"/>
            <ac:spMk id="5" creationId="{526A611A-21C6-93A9-B52A-994BD17A2C46}"/>
          </ac:spMkLst>
        </pc:spChg>
        <pc:spChg chg="mod">
          <ac:chgData name="Ngô Thị Dịu" userId="9239adeb-dabb-42ee-b658-acdf993bd767" providerId="ADAL" clId="{084468FC-50A5-4174-8724-50995233CDBB}" dt="2024-06-30T16:53:08.545" v="868" actId="1076"/>
          <ac:spMkLst>
            <pc:docMk/>
            <pc:sldMk cId="3222477044" sldId="339"/>
            <ac:spMk id="7" creationId="{07F91DB0-82A5-92A4-046C-1EA1A2E98EDA}"/>
          </ac:spMkLst>
        </pc:spChg>
        <pc:picChg chg="del">
          <ac:chgData name="Ngô Thị Dịu" userId="9239adeb-dabb-42ee-b658-acdf993bd767" providerId="ADAL" clId="{084468FC-50A5-4174-8724-50995233CDBB}" dt="2024-06-30T16:51:28.001" v="685" actId="478"/>
          <ac:picMkLst>
            <pc:docMk/>
            <pc:sldMk cId="3222477044" sldId="339"/>
            <ac:picMk id="6146" creationId="{0085B829-7409-4CB2-BAAF-9F1033B9448D}"/>
          </ac:picMkLst>
        </pc:picChg>
      </pc:sldChg>
      <pc:sldChg chg="del">
        <pc:chgData name="Ngô Thị Dịu" userId="9239adeb-dabb-42ee-b658-acdf993bd767" providerId="ADAL" clId="{084468FC-50A5-4174-8724-50995233CDBB}" dt="2024-07-01T11:47:09.309" v="2519" actId="47"/>
        <pc:sldMkLst>
          <pc:docMk/>
          <pc:sldMk cId="3265674387" sldId="340"/>
        </pc:sldMkLst>
      </pc:sldChg>
      <pc:sldChg chg="add del">
        <pc:chgData name="Ngô Thị Dịu" userId="9239adeb-dabb-42ee-b658-acdf993bd767" providerId="ADAL" clId="{084468FC-50A5-4174-8724-50995233CDBB}" dt="2024-07-01T16:42:39.025" v="4660" actId="47"/>
        <pc:sldMkLst>
          <pc:docMk/>
          <pc:sldMk cId="3152719889" sldId="361"/>
        </pc:sldMkLst>
      </pc:sldChg>
      <pc:sldChg chg="addSp delSp modSp del mod">
        <pc:chgData name="Ngô Thị Dịu" userId="9239adeb-dabb-42ee-b658-acdf993bd767" providerId="ADAL" clId="{084468FC-50A5-4174-8724-50995233CDBB}" dt="2024-07-01T04:29:14.589" v="1998" actId="47"/>
        <pc:sldMkLst>
          <pc:docMk/>
          <pc:sldMk cId="3370452882" sldId="370"/>
        </pc:sldMkLst>
        <pc:graphicFrameChg chg="del mod">
          <ac:chgData name="Ngô Thị Dịu" userId="9239adeb-dabb-42ee-b658-acdf993bd767" providerId="ADAL" clId="{084468FC-50A5-4174-8724-50995233CDBB}" dt="2024-07-01T04:21:23.399" v="1706" actId="478"/>
          <ac:graphicFrameMkLst>
            <pc:docMk/>
            <pc:sldMk cId="3370452882" sldId="370"/>
            <ac:graphicFrameMk id="7" creationId="{00000000-0000-0000-0000-000000000000}"/>
          </ac:graphicFrameMkLst>
        </pc:graphicFrameChg>
        <pc:picChg chg="del">
          <ac:chgData name="Ngô Thị Dịu" userId="9239adeb-dabb-42ee-b658-acdf993bd767" providerId="ADAL" clId="{084468FC-50A5-4174-8724-50995233CDBB}" dt="2024-07-01T03:36:03.320" v="1664" actId="478"/>
          <ac:picMkLst>
            <pc:docMk/>
            <pc:sldMk cId="3370452882" sldId="370"/>
            <ac:picMk id="3" creationId="{00000000-0000-0000-0000-000000000000}"/>
          </ac:picMkLst>
        </pc:picChg>
        <pc:picChg chg="add mod">
          <ac:chgData name="Ngô Thị Dịu" userId="9239adeb-dabb-42ee-b658-acdf993bd767" providerId="ADAL" clId="{084468FC-50A5-4174-8724-50995233CDBB}" dt="2024-07-01T04:21:29.396" v="1709" actId="1076"/>
          <ac:picMkLst>
            <pc:docMk/>
            <pc:sldMk cId="3370452882" sldId="370"/>
            <ac:picMk id="4" creationId="{C8D2C281-A424-4005-EE54-4F985F810D9F}"/>
          </ac:picMkLst>
        </pc:picChg>
        <pc:picChg chg="add del mod">
          <ac:chgData name="Ngô Thị Dịu" userId="9239adeb-dabb-42ee-b658-acdf993bd767" providerId="ADAL" clId="{084468FC-50A5-4174-8724-50995233CDBB}" dt="2024-07-01T03:37:13.278" v="1680" actId="478"/>
          <ac:picMkLst>
            <pc:docMk/>
            <pc:sldMk cId="3370452882" sldId="370"/>
            <ac:picMk id="6" creationId="{9514F318-74CF-70B5-2C99-B2B674E8790E}"/>
          </ac:picMkLst>
        </pc:picChg>
        <pc:picChg chg="add mod">
          <ac:chgData name="Ngô Thị Dịu" userId="9239adeb-dabb-42ee-b658-acdf993bd767" providerId="ADAL" clId="{084468FC-50A5-4174-8724-50995233CDBB}" dt="2024-07-01T04:21:33.117" v="1710" actId="1076"/>
          <ac:picMkLst>
            <pc:docMk/>
            <pc:sldMk cId="3370452882" sldId="370"/>
            <ac:picMk id="9" creationId="{4FCB383E-21E1-513B-80EC-8978217C9022}"/>
          </ac:picMkLst>
        </pc:picChg>
        <pc:picChg chg="del">
          <ac:chgData name="Ngô Thị Dịu" userId="9239adeb-dabb-42ee-b658-acdf993bd767" providerId="ADAL" clId="{084468FC-50A5-4174-8724-50995233CDBB}" dt="2024-07-01T03:36:04.069" v="1665" actId="478"/>
          <ac:picMkLst>
            <pc:docMk/>
            <pc:sldMk cId="3370452882" sldId="370"/>
            <ac:picMk id="10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03:36:04.612" v="1666" actId="478"/>
          <ac:picMkLst>
            <pc:docMk/>
            <pc:sldMk cId="3370452882" sldId="370"/>
            <ac:picMk id="11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03:36:06.044" v="1667" actId="478"/>
          <ac:picMkLst>
            <pc:docMk/>
            <pc:sldMk cId="3370452882" sldId="370"/>
            <ac:picMk id="12" creationId="{00000000-0000-0000-0000-000000000000}"/>
          </ac:picMkLst>
        </pc:picChg>
      </pc:sldChg>
      <pc:sldChg chg="delSp del mod delAnim">
        <pc:chgData name="Ngô Thị Dịu" userId="9239adeb-dabb-42ee-b658-acdf993bd767" providerId="ADAL" clId="{084468FC-50A5-4174-8724-50995233CDBB}" dt="2024-07-01T03:10:12.785" v="1370" actId="47"/>
        <pc:sldMkLst>
          <pc:docMk/>
          <pc:sldMk cId="3857410087" sldId="380"/>
        </pc:sldMkLst>
        <pc:picChg chg="del">
          <ac:chgData name="Ngô Thị Dịu" userId="9239adeb-dabb-42ee-b658-acdf993bd767" providerId="ADAL" clId="{084468FC-50A5-4174-8724-50995233CDBB}" dt="2024-06-30T16:24:56.956" v="302" actId="478"/>
          <ac:picMkLst>
            <pc:docMk/>
            <pc:sldMk cId="3857410087" sldId="380"/>
            <ac:picMk id="11" creationId="{78902844-A5A6-43E9-91C4-C3BD8A1573DA}"/>
          </ac:picMkLst>
        </pc:picChg>
      </pc:sldChg>
      <pc:sldChg chg="delSp del mod delAnim">
        <pc:chgData name="Ngô Thị Dịu" userId="9239adeb-dabb-42ee-b658-acdf993bd767" providerId="ADAL" clId="{084468FC-50A5-4174-8724-50995233CDBB}" dt="2024-06-30T17:01:50.587" v="953" actId="47"/>
        <pc:sldMkLst>
          <pc:docMk/>
          <pc:sldMk cId="3520413161" sldId="382"/>
        </pc:sldMkLst>
        <pc:picChg chg="del">
          <ac:chgData name="Ngô Thị Dịu" userId="9239adeb-dabb-42ee-b658-acdf993bd767" providerId="ADAL" clId="{084468FC-50A5-4174-8724-50995233CDBB}" dt="2024-06-30T17:01:45.054" v="952" actId="478"/>
          <ac:picMkLst>
            <pc:docMk/>
            <pc:sldMk cId="3520413161" sldId="382"/>
            <ac:picMk id="6" creationId="{99FF05FE-7EC4-CE75-5709-F4CF48AD8E7D}"/>
          </ac:picMkLst>
        </pc:picChg>
      </pc:sldChg>
      <pc:sldChg chg="add del">
        <pc:chgData name="Ngô Thị Dịu" userId="9239adeb-dabb-42ee-b658-acdf993bd767" providerId="ADAL" clId="{084468FC-50A5-4174-8724-50995233CDBB}" dt="2024-07-01T16:42:37.516" v="4658" actId="47"/>
        <pc:sldMkLst>
          <pc:docMk/>
          <pc:sldMk cId="3920382249" sldId="664"/>
        </pc:sldMkLst>
      </pc:sldChg>
      <pc:sldChg chg="addSp delSp modSp del mod delAnim">
        <pc:chgData name="Ngô Thị Dịu" userId="9239adeb-dabb-42ee-b658-acdf993bd767" providerId="ADAL" clId="{084468FC-50A5-4174-8724-50995233CDBB}" dt="2024-07-01T03:10:05.103" v="1369" actId="2696"/>
        <pc:sldMkLst>
          <pc:docMk/>
          <pc:sldMk cId="1416045131" sldId="3836"/>
        </pc:sldMkLst>
        <pc:spChg chg="mod">
          <ac:chgData name="Ngô Thị Dịu" userId="9239adeb-dabb-42ee-b658-acdf993bd767" providerId="ADAL" clId="{084468FC-50A5-4174-8724-50995233CDBB}" dt="2024-06-30T16:24:21.926" v="292" actId="1076"/>
          <ac:spMkLst>
            <pc:docMk/>
            <pc:sldMk cId="1416045131" sldId="3836"/>
            <ac:spMk id="2" creationId="{03486E32-42DC-9113-6793-07422A404AC5}"/>
          </ac:spMkLst>
        </pc:spChg>
        <pc:spChg chg="del">
          <ac:chgData name="Ngô Thị Dịu" userId="9239adeb-dabb-42ee-b658-acdf993bd767" providerId="ADAL" clId="{084468FC-50A5-4174-8724-50995233CDBB}" dt="2024-06-30T16:24:08.770" v="284" actId="478"/>
          <ac:spMkLst>
            <pc:docMk/>
            <pc:sldMk cId="1416045131" sldId="3836"/>
            <ac:spMk id="11" creationId="{709A061D-1FFB-1BBC-4518-93C89F986868}"/>
          </ac:spMkLst>
        </pc:spChg>
        <pc:spChg chg="del topLvl">
          <ac:chgData name="Ngô Thị Dịu" userId="9239adeb-dabb-42ee-b658-acdf993bd767" providerId="ADAL" clId="{084468FC-50A5-4174-8724-50995233CDBB}" dt="2024-06-30T16:24:10.369" v="285" actId="478"/>
          <ac:spMkLst>
            <pc:docMk/>
            <pc:sldMk cId="1416045131" sldId="3836"/>
            <ac:spMk id="12" creationId="{BBB71615-286F-49C2-6C79-E922E56C6B85}"/>
          </ac:spMkLst>
        </pc:spChg>
        <pc:spChg chg="mod">
          <ac:chgData name="Ngô Thị Dịu" userId="9239adeb-dabb-42ee-b658-acdf993bd767" providerId="ADAL" clId="{084468FC-50A5-4174-8724-50995233CDBB}" dt="2024-06-30T16:24:34.056" v="299" actId="14100"/>
          <ac:spMkLst>
            <pc:docMk/>
            <pc:sldMk cId="1416045131" sldId="3836"/>
            <ac:spMk id="13" creationId="{A7C52005-AD9F-B65B-7388-4C920FAAB0FA}"/>
          </ac:spMkLst>
        </pc:spChg>
        <pc:grpChg chg="del">
          <ac:chgData name="Ngô Thị Dịu" userId="9239adeb-dabb-42ee-b658-acdf993bd767" providerId="ADAL" clId="{084468FC-50A5-4174-8724-50995233CDBB}" dt="2024-06-30T16:24:10.369" v="285" actId="478"/>
          <ac:grpSpMkLst>
            <pc:docMk/>
            <pc:sldMk cId="1416045131" sldId="3836"/>
            <ac:grpSpMk id="9" creationId="{7BA7420A-C406-086A-3CCF-56A5279E3EF4}"/>
          </ac:grpSpMkLst>
        </pc:grpChg>
        <pc:grpChg chg="add del mod topLvl">
          <ac:chgData name="Ngô Thị Dịu" userId="9239adeb-dabb-42ee-b658-acdf993bd767" providerId="ADAL" clId="{084468FC-50A5-4174-8724-50995233CDBB}" dt="2024-06-30T16:24:25.195" v="294" actId="478"/>
          <ac:grpSpMkLst>
            <pc:docMk/>
            <pc:sldMk cId="1416045131" sldId="3836"/>
            <ac:grpSpMk id="10" creationId="{61F9DDEB-2E05-668B-1C4F-CC4DE364E780}"/>
          </ac:grpSpMkLst>
        </pc:grpChg>
        <pc:picChg chg="mod">
          <ac:chgData name="Ngô Thị Dịu" userId="9239adeb-dabb-42ee-b658-acdf993bd767" providerId="ADAL" clId="{084468FC-50A5-4174-8724-50995233CDBB}" dt="2024-06-30T16:24:43.969" v="301" actId="1076"/>
          <ac:picMkLst>
            <pc:docMk/>
            <pc:sldMk cId="1416045131" sldId="3836"/>
            <ac:picMk id="3" creationId="{D399EE7A-ED51-CE9C-B668-53CE15FB3216}"/>
          </ac:picMkLst>
        </pc:picChg>
        <pc:picChg chg="add del mod">
          <ac:chgData name="Ngô Thị Dịu" userId="9239adeb-dabb-42ee-b658-acdf993bd767" providerId="ADAL" clId="{084468FC-50A5-4174-8724-50995233CDBB}" dt="2024-06-30T16:24:25.195" v="294" actId="478"/>
          <ac:picMkLst>
            <pc:docMk/>
            <pc:sldMk cId="1416045131" sldId="3836"/>
            <ac:picMk id="14" creationId="{C7DD9B9C-1F59-31FA-E74B-4FB1FA66034D}"/>
          </ac:picMkLst>
        </pc:picChg>
        <pc:picChg chg="del mod">
          <ac:chgData name="Ngô Thị Dịu" userId="9239adeb-dabb-42ee-b658-acdf993bd767" providerId="ADAL" clId="{084468FC-50A5-4174-8724-50995233CDBB}" dt="2024-06-30T16:24:16.934" v="289" actId="478"/>
          <ac:picMkLst>
            <pc:docMk/>
            <pc:sldMk cId="1416045131" sldId="3836"/>
            <ac:picMk id="15" creationId="{3FD4E49A-3644-3035-A474-B67C41D95AA6}"/>
          </ac:picMkLst>
        </pc:picChg>
        <pc:picChg chg="del">
          <ac:chgData name="Ngô Thị Dịu" userId="9239adeb-dabb-42ee-b658-acdf993bd767" providerId="ADAL" clId="{084468FC-50A5-4174-8724-50995233CDBB}" dt="2024-06-30T16:24:15.730" v="288" actId="478"/>
          <ac:picMkLst>
            <pc:docMk/>
            <pc:sldMk cId="1416045131" sldId="3836"/>
            <ac:picMk id="16" creationId="{01F389A8-CF22-14BE-B316-ECE9432BFBF8}"/>
          </ac:picMkLst>
        </pc:picChg>
        <pc:picChg chg="mod">
          <ac:chgData name="Ngô Thị Dịu" userId="9239adeb-dabb-42ee-b658-acdf993bd767" providerId="ADAL" clId="{084468FC-50A5-4174-8724-50995233CDBB}" dt="2024-06-30T16:24:40.849" v="300" actId="1076"/>
          <ac:picMkLst>
            <pc:docMk/>
            <pc:sldMk cId="1416045131" sldId="3836"/>
            <ac:picMk id="20" creationId="{7E2A4F45-1037-BABC-F405-1B77E8D05D95}"/>
          </ac:picMkLst>
        </pc:picChg>
      </pc:sldChg>
      <pc:sldChg chg="add del">
        <pc:chgData name="Ngô Thị Dịu" userId="9239adeb-dabb-42ee-b658-acdf993bd767" providerId="ADAL" clId="{084468FC-50A5-4174-8724-50995233CDBB}" dt="2024-07-02T01:46:53.167" v="4753" actId="2696"/>
        <pc:sldMkLst>
          <pc:docMk/>
          <pc:sldMk cId="1873128276" sldId="3836"/>
        </pc:sldMkLst>
      </pc:sldChg>
      <pc:sldChg chg="modSp mod">
        <pc:chgData name="Ngô Thị Dịu" userId="9239adeb-dabb-42ee-b658-acdf993bd767" providerId="ADAL" clId="{084468FC-50A5-4174-8724-50995233CDBB}" dt="2024-07-02T01:51:41.746" v="4764" actId="2711"/>
        <pc:sldMkLst>
          <pc:docMk/>
          <pc:sldMk cId="1894723208" sldId="3836"/>
        </pc:sldMkLst>
        <pc:spChg chg="mod">
          <ac:chgData name="Ngô Thị Dịu" userId="9239adeb-dabb-42ee-b658-acdf993bd767" providerId="ADAL" clId="{084468FC-50A5-4174-8724-50995233CDBB}" dt="2024-07-02T01:51:41.746" v="4764" actId="2711"/>
          <ac:spMkLst>
            <pc:docMk/>
            <pc:sldMk cId="1894723208" sldId="3836"/>
            <ac:spMk id="13" creationId="{A7C52005-AD9F-B65B-7388-4C920FAAB0FA}"/>
          </ac:spMkLst>
        </pc:spChg>
      </pc:sldChg>
      <pc:sldChg chg="addSp delSp modSp add del mod delAnim modAnim">
        <pc:chgData name="Ngô Thị Dịu" userId="9239adeb-dabb-42ee-b658-acdf993bd767" providerId="ADAL" clId="{084468FC-50A5-4174-8724-50995233CDBB}" dt="2024-07-01T16:42:37.883" v="4659" actId="47"/>
        <pc:sldMkLst>
          <pc:docMk/>
          <pc:sldMk cId="1180052624" sldId="3838"/>
        </pc:sldMkLst>
        <pc:spChg chg="del mod">
          <ac:chgData name="Ngô Thị Dịu" userId="9239adeb-dabb-42ee-b658-acdf993bd767" providerId="ADAL" clId="{084468FC-50A5-4174-8724-50995233CDBB}" dt="2024-07-01T03:18:21.673" v="1405" actId="478"/>
          <ac:spMkLst>
            <pc:docMk/>
            <pc:sldMk cId="1180052624" sldId="3838"/>
            <ac:spMk id="2" creationId="{11E38555-338E-0491-90E5-F76C5AE4EA2D}"/>
          </ac:spMkLst>
        </pc:spChg>
        <pc:spChg chg="del">
          <ac:chgData name="Ngô Thị Dịu" userId="9239adeb-dabb-42ee-b658-acdf993bd767" providerId="ADAL" clId="{084468FC-50A5-4174-8724-50995233CDBB}" dt="2024-07-01T03:16:37.327" v="1395" actId="478"/>
          <ac:spMkLst>
            <pc:docMk/>
            <pc:sldMk cId="1180052624" sldId="3838"/>
            <ac:spMk id="5" creationId="{BA0C5ABF-06C7-A19F-DECE-8B778EDF4B9C}"/>
          </ac:spMkLst>
        </pc:spChg>
        <pc:spChg chg="del">
          <ac:chgData name="Ngô Thị Dịu" userId="9239adeb-dabb-42ee-b658-acdf993bd767" providerId="ADAL" clId="{084468FC-50A5-4174-8724-50995233CDBB}" dt="2024-07-01T03:16:09.571" v="1385" actId="478"/>
          <ac:spMkLst>
            <pc:docMk/>
            <pc:sldMk cId="1180052624" sldId="3838"/>
            <ac:spMk id="6" creationId="{EB803AB9-391A-98B0-2090-47E1CC83AF8C}"/>
          </ac:spMkLst>
        </pc:spChg>
        <pc:spChg chg="add mod">
          <ac:chgData name="Ngô Thị Dịu" userId="9239adeb-dabb-42ee-b658-acdf993bd767" providerId="ADAL" clId="{084468FC-50A5-4174-8724-50995233CDBB}" dt="2024-07-01T03:19:29.235" v="1472" actId="20577"/>
          <ac:spMkLst>
            <pc:docMk/>
            <pc:sldMk cId="1180052624" sldId="3838"/>
            <ac:spMk id="7" creationId="{9492836C-AF7B-F4EA-E321-7ACB651F7CDD}"/>
          </ac:spMkLst>
        </pc:spChg>
        <pc:spChg chg="add del">
          <ac:chgData name="Ngô Thị Dịu" userId="9239adeb-dabb-42ee-b658-acdf993bd767" providerId="ADAL" clId="{084468FC-50A5-4174-8724-50995233CDBB}" dt="2024-07-01T03:16:08.212" v="1384" actId="478"/>
          <ac:spMkLst>
            <pc:docMk/>
            <pc:sldMk cId="1180052624" sldId="3838"/>
            <ac:spMk id="8" creationId="{71CA47F7-F322-CF2F-422F-3545974F643A}"/>
          </ac:spMkLst>
        </pc:spChg>
        <pc:spChg chg="del">
          <ac:chgData name="Ngô Thị Dịu" userId="9239adeb-dabb-42ee-b658-acdf993bd767" providerId="ADAL" clId="{084468FC-50A5-4174-8724-50995233CDBB}" dt="2024-07-01T03:16:10.515" v="1386" actId="478"/>
          <ac:spMkLst>
            <pc:docMk/>
            <pc:sldMk cId="1180052624" sldId="3838"/>
            <ac:spMk id="9" creationId="{4B4CE95F-7136-3C10-FF69-452848D4F7D7}"/>
          </ac:spMkLst>
        </pc:spChg>
        <pc:spChg chg="del">
          <ac:chgData name="Ngô Thị Dịu" userId="9239adeb-dabb-42ee-b658-acdf993bd767" providerId="ADAL" clId="{084468FC-50A5-4174-8724-50995233CDBB}" dt="2024-07-01T03:16:11.770" v="1387" actId="478"/>
          <ac:spMkLst>
            <pc:docMk/>
            <pc:sldMk cId="1180052624" sldId="3838"/>
            <ac:spMk id="10" creationId="{023C231C-95A2-1713-8FF9-34A865CE79B8}"/>
          </ac:spMkLst>
        </pc:spChg>
        <pc:picChg chg="add del mod modCrop">
          <ac:chgData name="Ngô Thị Dịu" userId="9239adeb-dabb-42ee-b658-acdf993bd767" providerId="ADAL" clId="{084468FC-50A5-4174-8724-50995233CDBB}" dt="2024-07-01T11:57:29.249" v="2526" actId="478"/>
          <ac:picMkLst>
            <pc:docMk/>
            <pc:sldMk cId="1180052624" sldId="3838"/>
            <ac:picMk id="3" creationId="{D7A5E59B-9D41-71EE-80F8-7BE24D53DFCB}"/>
          </ac:picMkLst>
        </pc:picChg>
        <pc:picChg chg="add mod">
          <ac:chgData name="Ngô Thị Dịu" userId="9239adeb-dabb-42ee-b658-acdf993bd767" providerId="ADAL" clId="{084468FC-50A5-4174-8724-50995233CDBB}" dt="2024-07-01T11:57:59.119" v="2532" actId="1076"/>
          <ac:picMkLst>
            <pc:docMk/>
            <pc:sldMk cId="1180052624" sldId="3838"/>
            <ac:picMk id="4" creationId="{61BE43C6-70E3-0720-FA93-965F27C29456}"/>
          </ac:picMkLst>
        </pc:picChg>
        <pc:picChg chg="del">
          <ac:chgData name="Ngô Thị Dịu" userId="9239adeb-dabb-42ee-b658-acdf993bd767" providerId="ADAL" clId="{084468FC-50A5-4174-8724-50995233CDBB}" dt="2024-07-01T03:16:05.266" v="1382" actId="478"/>
          <ac:picMkLst>
            <pc:docMk/>
            <pc:sldMk cId="1180052624" sldId="3838"/>
            <ac:picMk id="4" creationId="{7C158CB6-A9E1-E358-02B6-A7FD5238BD56}"/>
          </ac:picMkLst>
        </pc:picChg>
        <pc:picChg chg="add mod">
          <ac:chgData name="Ngô Thị Dịu" userId="9239adeb-dabb-42ee-b658-acdf993bd767" providerId="ADAL" clId="{084468FC-50A5-4174-8724-50995233CDBB}" dt="2024-07-01T03:23:07.332" v="1483" actId="1076"/>
          <ac:picMkLst>
            <pc:docMk/>
            <pc:sldMk cId="1180052624" sldId="3838"/>
            <ac:picMk id="12" creationId="{0C03A6D6-82D7-32C0-9015-74A4C139C214}"/>
          </ac:picMkLst>
        </pc:picChg>
        <pc:picChg chg="add mod">
          <ac:chgData name="Ngô Thị Dịu" userId="9239adeb-dabb-42ee-b658-acdf993bd767" providerId="ADAL" clId="{084468FC-50A5-4174-8724-50995233CDBB}" dt="2024-07-01T03:23:09.932" v="1484" actId="1076"/>
          <ac:picMkLst>
            <pc:docMk/>
            <pc:sldMk cId="1180052624" sldId="3838"/>
            <ac:picMk id="13" creationId="{08614D52-3799-46C3-B6B5-AD3979D70668}"/>
          </ac:picMkLst>
        </pc:picChg>
      </pc:sldChg>
      <pc:sldChg chg="modSp add del mod modAnim">
        <pc:chgData name="Ngô Thị Dịu" userId="9239adeb-dabb-42ee-b658-acdf993bd767" providerId="ADAL" clId="{084468FC-50A5-4174-8724-50995233CDBB}" dt="2024-07-01T16:42:40.812" v="4662" actId="47"/>
        <pc:sldMkLst>
          <pc:docMk/>
          <pc:sldMk cId="2310030485" sldId="3839"/>
        </pc:sldMkLst>
        <pc:spChg chg="mod">
          <ac:chgData name="Ngô Thị Dịu" userId="9239adeb-dabb-42ee-b658-acdf993bd767" providerId="ADAL" clId="{084468FC-50A5-4174-8724-50995233CDBB}" dt="2024-07-01T04:30:53.571" v="2250" actId="20577"/>
          <ac:spMkLst>
            <pc:docMk/>
            <pc:sldMk cId="2310030485" sldId="3839"/>
            <ac:spMk id="9" creationId="{256BA1F1-AF0F-9EB5-BA4D-E7FD2E997903}"/>
          </ac:spMkLst>
        </pc:spChg>
        <pc:spChg chg="mod">
          <ac:chgData name="Ngô Thị Dịu" userId="9239adeb-dabb-42ee-b658-acdf993bd767" providerId="ADAL" clId="{084468FC-50A5-4174-8724-50995233CDBB}" dt="2024-07-01T04:30:40.032" v="2242" actId="14100"/>
          <ac:spMkLst>
            <pc:docMk/>
            <pc:sldMk cId="2310030485" sldId="3839"/>
            <ac:spMk id="10" creationId="{2AA06DBD-ADF1-6788-0F12-455DD2CFA42D}"/>
          </ac:spMkLst>
        </pc:spChg>
      </pc:sldChg>
      <pc:sldChg chg="addSp delSp modSp mod delAnim modAnim">
        <pc:chgData name="Ngô Thị Dịu" userId="9239adeb-dabb-42ee-b658-acdf993bd767" providerId="ADAL" clId="{084468FC-50A5-4174-8724-50995233CDBB}" dt="2024-07-02T01:52:29.655" v="4766" actId="2711"/>
        <pc:sldMkLst>
          <pc:docMk/>
          <pc:sldMk cId="3985879149" sldId="3842"/>
        </pc:sldMkLst>
        <pc:spChg chg="mod">
          <ac:chgData name="Ngô Thị Dịu" userId="9239adeb-dabb-42ee-b658-acdf993bd767" providerId="ADAL" clId="{084468FC-50A5-4174-8724-50995233CDBB}" dt="2024-07-02T01:52:29.655" v="4766" actId="2711"/>
          <ac:spMkLst>
            <pc:docMk/>
            <pc:sldMk cId="3985879149" sldId="3842"/>
            <ac:spMk id="2" creationId="{6B7C0A60-8FF2-B44A-18FB-98AAFAA0487D}"/>
          </ac:spMkLst>
        </pc:spChg>
        <pc:spChg chg="mod">
          <ac:chgData name="Ngô Thị Dịu" userId="9239adeb-dabb-42ee-b658-acdf993bd767" providerId="ADAL" clId="{084468FC-50A5-4174-8724-50995233CDBB}" dt="2024-07-01T16:56:42.964" v="4742" actId="14100"/>
          <ac:spMkLst>
            <pc:docMk/>
            <pc:sldMk cId="3985879149" sldId="3842"/>
            <ac:spMk id="8" creationId="{71CA47F7-F322-CF2F-422F-3545974F643A}"/>
          </ac:spMkLst>
        </pc:spChg>
        <pc:graphicFrameChg chg="del">
          <ac:chgData name="Ngô Thị Dịu" userId="9239adeb-dabb-42ee-b658-acdf993bd767" providerId="ADAL" clId="{084468FC-50A5-4174-8724-50995233CDBB}" dt="2024-07-01T10:28:23.913" v="2476" actId="478"/>
          <ac:graphicFrameMkLst>
            <pc:docMk/>
            <pc:sldMk cId="3985879149" sldId="3842"/>
            <ac:graphicFrameMk id="3" creationId="{782A7209-4A7E-43BF-BC29-843062FEC181}"/>
          </ac:graphicFrameMkLst>
        </pc:graphicFrameChg>
        <pc:picChg chg="add mod">
          <ac:chgData name="Ngô Thị Dịu" userId="9239adeb-dabb-42ee-b658-acdf993bd767" providerId="ADAL" clId="{084468FC-50A5-4174-8724-50995233CDBB}" dt="2024-07-01T16:56:59.227" v="4747" actId="14100"/>
          <ac:picMkLst>
            <pc:docMk/>
            <pc:sldMk cId="3985879149" sldId="3842"/>
            <ac:picMk id="4" creationId="{CB55AE1E-183F-6FF5-CDD8-E4A76A17073C}"/>
          </ac:picMkLst>
        </pc:picChg>
        <pc:picChg chg="add mod">
          <ac:chgData name="Ngô Thị Dịu" userId="9239adeb-dabb-42ee-b658-acdf993bd767" providerId="ADAL" clId="{084468FC-50A5-4174-8724-50995233CDBB}" dt="2024-07-01T11:59:32.269" v="2569" actId="1076"/>
          <ac:picMkLst>
            <pc:docMk/>
            <pc:sldMk cId="3985879149" sldId="3842"/>
            <ac:picMk id="5" creationId="{A8A295AB-2248-A1EB-CAC2-48034909F964}"/>
          </ac:picMkLst>
        </pc:picChg>
        <pc:picChg chg="add mod">
          <ac:chgData name="Ngô Thị Dịu" userId="9239adeb-dabb-42ee-b658-acdf993bd767" providerId="ADAL" clId="{084468FC-50A5-4174-8724-50995233CDBB}" dt="2024-07-01T16:56:52.934" v="4744" actId="1076"/>
          <ac:picMkLst>
            <pc:docMk/>
            <pc:sldMk cId="3985879149" sldId="3842"/>
            <ac:picMk id="6" creationId="{1D304DCB-5540-CF27-38B2-DBC4AF2A370B}"/>
          </ac:picMkLst>
        </pc:picChg>
      </pc:sldChg>
      <pc:sldChg chg="addSp delSp modSp mod delAnim">
        <pc:chgData name="Ngô Thị Dịu" userId="9239adeb-dabb-42ee-b658-acdf993bd767" providerId="ADAL" clId="{084468FC-50A5-4174-8724-50995233CDBB}" dt="2024-07-01T11:45:55.945" v="2518" actId="14100"/>
        <pc:sldMkLst>
          <pc:docMk/>
          <pc:sldMk cId="1653787975" sldId="3845"/>
        </pc:sldMkLst>
        <pc:spChg chg="add del mod">
          <ac:chgData name="Ngô Thị Dịu" userId="9239adeb-dabb-42ee-b658-acdf993bd767" providerId="ADAL" clId="{084468FC-50A5-4174-8724-50995233CDBB}" dt="2024-07-01T11:45:50.103" v="2516" actId="14100"/>
          <ac:spMkLst>
            <pc:docMk/>
            <pc:sldMk cId="1653787975" sldId="3845"/>
            <ac:spMk id="8" creationId="{71CA47F7-F322-CF2F-422F-3545974F643A}"/>
          </ac:spMkLst>
        </pc:spChg>
        <pc:picChg chg="add mod">
          <ac:chgData name="Ngô Thị Dịu" userId="9239adeb-dabb-42ee-b658-acdf993bd767" providerId="ADAL" clId="{084468FC-50A5-4174-8724-50995233CDBB}" dt="2024-07-01T11:45:55.945" v="2518" actId="14100"/>
          <ac:picMkLst>
            <pc:docMk/>
            <pc:sldMk cId="1653787975" sldId="3845"/>
            <ac:picMk id="3" creationId="{40C8D16D-85BC-E006-6287-4C3F79EE9BFD}"/>
          </ac:picMkLst>
        </pc:picChg>
        <pc:picChg chg="add mod">
          <ac:chgData name="Ngô Thị Dịu" userId="9239adeb-dabb-42ee-b658-acdf993bd767" providerId="ADAL" clId="{084468FC-50A5-4174-8724-50995233CDBB}" dt="2024-07-01T11:45:53.323" v="2517" actId="1076"/>
          <ac:picMkLst>
            <pc:docMk/>
            <pc:sldMk cId="1653787975" sldId="3845"/>
            <ac:picMk id="5" creationId="{AC6CD4BA-79DD-4BE8-0B35-AFC72F23DB41}"/>
          </ac:picMkLst>
        </pc:picChg>
        <pc:picChg chg="del">
          <ac:chgData name="Ngô Thị Dịu" userId="9239adeb-dabb-42ee-b658-acdf993bd767" providerId="ADAL" clId="{084468FC-50A5-4174-8724-50995233CDBB}" dt="2024-07-01T11:40:00.966" v="2494" actId="478"/>
          <ac:picMkLst>
            <pc:docMk/>
            <pc:sldMk cId="1653787975" sldId="3845"/>
            <ac:picMk id="14" creationId="{A3D36965-0100-CF7E-292C-7DB138D58BDA}"/>
          </ac:picMkLst>
        </pc:picChg>
        <pc:picChg chg="del">
          <ac:chgData name="Ngô Thị Dịu" userId="9239adeb-dabb-42ee-b658-acdf993bd767" providerId="ADAL" clId="{084468FC-50A5-4174-8724-50995233CDBB}" dt="2024-07-01T11:39:59.872" v="2493" actId="478"/>
          <ac:picMkLst>
            <pc:docMk/>
            <pc:sldMk cId="1653787975" sldId="3845"/>
            <ac:picMk id="16" creationId="{79E796C2-AB42-EA89-C963-16E2C162E0A2}"/>
          </ac:picMkLst>
        </pc:picChg>
      </pc:sldChg>
      <pc:sldChg chg="del">
        <pc:chgData name="Ngô Thị Dịu" userId="9239adeb-dabb-42ee-b658-acdf993bd767" providerId="ADAL" clId="{084468FC-50A5-4174-8724-50995233CDBB}" dt="2024-07-01T11:39:46.007" v="2492" actId="47"/>
        <pc:sldMkLst>
          <pc:docMk/>
          <pc:sldMk cId="865150037" sldId="3847"/>
        </pc:sldMkLst>
      </pc:sldChg>
      <pc:sldChg chg="addSp modSp mod modAnim">
        <pc:chgData name="Ngô Thị Dịu" userId="9239adeb-dabb-42ee-b658-acdf993bd767" providerId="ADAL" clId="{084468FC-50A5-4174-8724-50995233CDBB}" dt="2024-07-02T01:53:44.847" v="4772" actId="14100"/>
        <pc:sldMkLst>
          <pc:docMk/>
          <pc:sldMk cId="21384892" sldId="3858"/>
        </pc:sldMkLst>
        <pc:spChg chg="mod">
          <ac:chgData name="Ngô Thị Dịu" userId="9239adeb-dabb-42ee-b658-acdf993bd767" providerId="ADAL" clId="{084468FC-50A5-4174-8724-50995233CDBB}" dt="2024-07-02T01:53:44.847" v="4772" actId="14100"/>
          <ac:spMkLst>
            <pc:docMk/>
            <pc:sldMk cId="21384892" sldId="3858"/>
            <ac:spMk id="11" creationId="{3B7CB3BE-08E3-B00A-5479-0CD0B2E57EA5}"/>
          </ac:spMkLst>
        </pc:spChg>
        <pc:picChg chg="add mod">
          <ac:chgData name="Ngô Thị Dịu" userId="9239adeb-dabb-42ee-b658-acdf993bd767" providerId="ADAL" clId="{084468FC-50A5-4174-8724-50995233CDBB}" dt="2024-07-02T01:53:10.712" v="4770" actId="1076"/>
          <ac:picMkLst>
            <pc:docMk/>
            <pc:sldMk cId="21384892" sldId="3858"/>
            <ac:picMk id="4" creationId="{AABFCE02-235D-1339-B694-690C0A144451}"/>
          </ac:picMkLst>
        </pc:picChg>
      </pc:sldChg>
      <pc:sldChg chg="delSp del mod delAnim">
        <pc:chgData name="Ngô Thị Dịu" userId="9239adeb-dabb-42ee-b658-acdf993bd767" providerId="ADAL" clId="{084468FC-50A5-4174-8724-50995233CDBB}" dt="2024-07-01T14:52:24.252" v="3351" actId="47"/>
        <pc:sldMkLst>
          <pc:docMk/>
          <pc:sldMk cId="874658412" sldId="3861"/>
        </pc:sldMkLst>
        <pc:picChg chg="del">
          <ac:chgData name="Ngô Thị Dịu" userId="9239adeb-dabb-42ee-b658-acdf993bd767" providerId="ADAL" clId="{084468FC-50A5-4174-8724-50995233CDBB}" dt="2024-07-01T03:14:15.157" v="1381" actId="478"/>
          <ac:picMkLst>
            <pc:docMk/>
            <pc:sldMk cId="874658412" sldId="3861"/>
            <ac:picMk id="11" creationId="{78902844-A5A6-43E9-91C4-C3BD8A1573DA}"/>
          </ac:picMkLst>
        </pc:picChg>
      </pc:sldChg>
      <pc:sldChg chg="modSp">
        <pc:chgData name="Ngô Thị Dịu" userId="9239adeb-dabb-42ee-b658-acdf993bd767" providerId="ADAL" clId="{084468FC-50A5-4174-8724-50995233CDBB}" dt="2024-07-02T01:52:19.056" v="4765" actId="2711"/>
        <pc:sldMkLst>
          <pc:docMk/>
          <pc:sldMk cId="1717237347" sldId="3862"/>
        </pc:sldMkLst>
        <pc:spChg chg="mod">
          <ac:chgData name="Ngô Thị Dịu" userId="9239adeb-dabb-42ee-b658-acdf993bd767" providerId="ADAL" clId="{084468FC-50A5-4174-8724-50995233CDBB}" dt="2024-07-02T01:52:19.056" v="4765" actId="2711"/>
          <ac:spMkLst>
            <pc:docMk/>
            <pc:sldMk cId="1717237347" sldId="3862"/>
            <ac:spMk id="4" creationId="{174B1096-1C68-22E0-65C0-77E4FB2E7CAC}"/>
          </ac:spMkLst>
        </pc:spChg>
      </pc:sldChg>
      <pc:sldChg chg="del">
        <pc:chgData name="Ngô Thị Dịu" userId="9239adeb-dabb-42ee-b658-acdf993bd767" providerId="ADAL" clId="{084468FC-50A5-4174-8724-50995233CDBB}" dt="2024-07-01T11:49:37.714" v="2523" actId="47"/>
        <pc:sldMkLst>
          <pc:docMk/>
          <pc:sldMk cId="3570085146" sldId="3863"/>
        </pc:sldMkLst>
      </pc:sldChg>
      <pc:sldChg chg="addSp modSp add del mod modAnim">
        <pc:chgData name="Ngô Thị Dịu" userId="9239adeb-dabb-42ee-b658-acdf993bd767" providerId="ADAL" clId="{084468FC-50A5-4174-8724-50995233CDBB}" dt="2024-07-02T01:53:40.006" v="4771" actId="2711"/>
        <pc:sldMkLst>
          <pc:docMk/>
          <pc:sldMk cId="938784292" sldId="3864"/>
        </pc:sldMkLst>
        <pc:spChg chg="mod">
          <ac:chgData name="Ngô Thị Dịu" userId="9239adeb-dabb-42ee-b658-acdf993bd767" providerId="ADAL" clId="{084468FC-50A5-4174-8724-50995233CDBB}" dt="2024-07-02T01:53:40.006" v="4771" actId="2711"/>
          <ac:spMkLst>
            <pc:docMk/>
            <pc:sldMk cId="938784292" sldId="3864"/>
            <ac:spMk id="9" creationId="{256BA1F1-AF0F-9EB5-BA4D-E7FD2E997903}"/>
          </ac:spMkLst>
        </pc:spChg>
        <pc:picChg chg="add mod modCrop">
          <ac:chgData name="Ngô Thị Dịu" userId="9239adeb-dabb-42ee-b658-acdf993bd767" providerId="ADAL" clId="{084468FC-50A5-4174-8724-50995233CDBB}" dt="2024-07-01T12:01:33.568" v="2590" actId="14100"/>
          <ac:picMkLst>
            <pc:docMk/>
            <pc:sldMk cId="938784292" sldId="3864"/>
            <ac:picMk id="3" creationId="{CFC03AA1-1988-DBBA-447D-EDC9A2DEA2C1}"/>
          </ac:picMkLst>
        </pc:picChg>
        <pc:picChg chg="add mod">
          <ac:chgData name="Ngô Thị Dịu" userId="9239adeb-dabb-42ee-b658-acdf993bd767" providerId="ADAL" clId="{084468FC-50A5-4174-8724-50995233CDBB}" dt="2024-07-01T12:03:15.983" v="2652" actId="1076"/>
          <ac:picMkLst>
            <pc:docMk/>
            <pc:sldMk cId="938784292" sldId="3864"/>
            <ac:picMk id="5" creationId="{D7FCA121-3B5D-58BF-C6E1-9661F34D2870}"/>
          </ac:picMkLst>
        </pc:picChg>
        <pc:picChg chg="mod">
          <ac:chgData name="Ngô Thị Dịu" userId="9239adeb-dabb-42ee-b658-acdf993bd767" providerId="ADAL" clId="{084468FC-50A5-4174-8724-50995233CDBB}" dt="2024-07-01T12:00:28.411" v="2572" actId="1076"/>
          <ac:picMkLst>
            <pc:docMk/>
            <pc:sldMk cId="938784292" sldId="3864"/>
            <ac:picMk id="7" creationId="{7B4528E4-E8D0-8C81-D586-4D1C2B33870A}"/>
          </ac:picMkLst>
        </pc:picChg>
      </pc:sldChg>
      <pc:sldChg chg="del">
        <pc:chgData name="Ngô Thị Dịu" userId="9239adeb-dabb-42ee-b658-acdf993bd767" providerId="ADAL" clId="{084468FC-50A5-4174-8724-50995233CDBB}" dt="2024-07-01T11:49:26.674" v="2520" actId="47"/>
        <pc:sldMkLst>
          <pc:docMk/>
          <pc:sldMk cId="3025775154" sldId="3865"/>
        </pc:sldMkLst>
      </pc:sldChg>
      <pc:sldChg chg="addSp delSp modSp add del mod delAnim modAnim">
        <pc:chgData name="Ngô Thị Dịu" userId="9239adeb-dabb-42ee-b658-acdf993bd767" providerId="ADAL" clId="{084468FC-50A5-4174-8724-50995233CDBB}" dt="2024-07-01T16:42:39.645" v="4661" actId="47"/>
        <pc:sldMkLst>
          <pc:docMk/>
          <pc:sldMk cId="1568513996" sldId="3866"/>
        </pc:sldMkLst>
        <pc:spChg chg="del">
          <ac:chgData name="Ngô Thị Dịu" userId="9239adeb-dabb-42ee-b658-acdf993bd767" providerId="ADAL" clId="{084468FC-50A5-4174-8724-50995233CDBB}" dt="2024-07-01T04:22:52.778" v="1718" actId="478"/>
          <ac:spMkLst>
            <pc:docMk/>
            <pc:sldMk cId="1568513996" sldId="3866"/>
            <ac:spMk id="2" creationId="{11E38555-338E-0491-90E5-F76C5AE4EA2D}"/>
          </ac:spMkLst>
        </pc:spChg>
        <pc:spChg chg="mod">
          <ac:chgData name="Ngô Thị Dịu" userId="9239adeb-dabb-42ee-b658-acdf993bd767" providerId="ADAL" clId="{084468FC-50A5-4174-8724-50995233CDBB}" dt="2024-07-01T04:27:07.167" v="1991" actId="1076"/>
          <ac:spMkLst>
            <pc:docMk/>
            <pc:sldMk cId="1568513996" sldId="3866"/>
            <ac:spMk id="5" creationId="{BA0C5ABF-06C7-A19F-DECE-8B778EDF4B9C}"/>
          </ac:spMkLst>
        </pc:spChg>
        <pc:spChg chg="del">
          <ac:chgData name="Ngô Thị Dịu" userId="9239adeb-dabb-42ee-b658-acdf993bd767" providerId="ADAL" clId="{084468FC-50A5-4174-8724-50995233CDBB}" dt="2024-07-01T04:22:40.314" v="1712" actId="478"/>
          <ac:spMkLst>
            <pc:docMk/>
            <pc:sldMk cId="1568513996" sldId="3866"/>
            <ac:spMk id="6" creationId="{EB803AB9-391A-98B0-2090-47E1CC83AF8C}"/>
          </ac:spMkLst>
        </pc:spChg>
        <pc:spChg chg="add del mod">
          <ac:chgData name="Ngô Thị Dịu" userId="9239adeb-dabb-42ee-b658-acdf993bd767" providerId="ADAL" clId="{084468FC-50A5-4174-8724-50995233CDBB}" dt="2024-07-01T04:26:18.655" v="1966" actId="1076"/>
          <ac:spMkLst>
            <pc:docMk/>
            <pc:sldMk cId="1568513996" sldId="3866"/>
            <ac:spMk id="8" creationId="{71CA47F7-F322-CF2F-422F-3545974F643A}"/>
          </ac:spMkLst>
        </pc:spChg>
        <pc:spChg chg="del">
          <ac:chgData name="Ngô Thị Dịu" userId="9239adeb-dabb-42ee-b658-acdf993bd767" providerId="ADAL" clId="{084468FC-50A5-4174-8724-50995233CDBB}" dt="2024-07-01T04:22:41.246" v="1713" actId="478"/>
          <ac:spMkLst>
            <pc:docMk/>
            <pc:sldMk cId="1568513996" sldId="3866"/>
            <ac:spMk id="9" creationId="{4B4CE95F-7136-3C10-FF69-452848D4F7D7}"/>
          </ac:spMkLst>
        </pc:spChg>
        <pc:spChg chg="del">
          <ac:chgData name="Ngô Thị Dịu" userId="9239adeb-dabb-42ee-b658-acdf993bd767" providerId="ADAL" clId="{084468FC-50A5-4174-8724-50995233CDBB}" dt="2024-07-01T04:22:46.707" v="1716" actId="478"/>
          <ac:spMkLst>
            <pc:docMk/>
            <pc:sldMk cId="1568513996" sldId="3866"/>
            <ac:spMk id="10" creationId="{023C231C-95A2-1713-8FF9-34A865CE79B8}"/>
          </ac:spMkLst>
        </pc:spChg>
        <pc:picChg chg="del">
          <ac:chgData name="Ngô Thị Dịu" userId="9239adeb-dabb-42ee-b658-acdf993bd767" providerId="ADAL" clId="{084468FC-50A5-4174-8724-50995233CDBB}" dt="2024-07-01T04:22:38.031" v="1711" actId="478"/>
          <ac:picMkLst>
            <pc:docMk/>
            <pc:sldMk cId="1568513996" sldId="3866"/>
            <ac:picMk id="4" creationId="{7C158CB6-A9E1-E358-02B6-A7FD5238BD56}"/>
          </ac:picMkLst>
        </pc:picChg>
        <pc:picChg chg="add mod">
          <ac:chgData name="Ngô Thị Dịu" userId="9239adeb-dabb-42ee-b658-acdf993bd767" providerId="ADAL" clId="{084468FC-50A5-4174-8724-50995233CDBB}" dt="2024-07-01T04:28:28.071" v="1996" actId="1076"/>
          <ac:picMkLst>
            <pc:docMk/>
            <pc:sldMk cId="1568513996" sldId="3866"/>
            <ac:picMk id="7" creationId="{C1935BDC-7EE6-A36E-5955-C1FB7742FE5C}"/>
          </ac:picMkLst>
        </pc:picChg>
      </pc:sldChg>
      <pc:sldChg chg="del">
        <pc:chgData name="Ngô Thị Dịu" userId="9239adeb-dabb-42ee-b658-acdf993bd767" providerId="ADAL" clId="{084468FC-50A5-4174-8724-50995233CDBB}" dt="2024-07-01T14:43:10.923" v="3348" actId="2696"/>
        <pc:sldMkLst>
          <pc:docMk/>
          <pc:sldMk cId="2203473944" sldId="3868"/>
        </pc:sldMkLst>
      </pc:sldChg>
      <pc:sldChg chg="modSp del mod">
        <pc:chgData name="Ngô Thị Dịu" userId="9239adeb-dabb-42ee-b658-acdf993bd767" providerId="ADAL" clId="{084468FC-50A5-4174-8724-50995233CDBB}" dt="2024-07-01T14:42:31.585" v="3345" actId="2696"/>
        <pc:sldMkLst>
          <pc:docMk/>
          <pc:sldMk cId="3715806729" sldId="3868"/>
        </pc:sldMkLst>
        <pc:spChg chg="mod">
          <ac:chgData name="Ngô Thị Dịu" userId="9239adeb-dabb-42ee-b658-acdf993bd767" providerId="ADAL" clId="{084468FC-50A5-4174-8724-50995233CDBB}" dt="2024-07-01T12:43:50.163" v="2696" actId="20577"/>
          <ac:spMkLst>
            <pc:docMk/>
            <pc:sldMk cId="3715806729" sldId="3868"/>
            <ac:spMk id="3" creationId="{0FF498AB-F82D-F947-DC42-9047F95A24BB}"/>
          </ac:spMkLst>
        </pc:spChg>
      </pc:sldChg>
      <pc:sldChg chg="del">
        <pc:chgData name="Ngô Thị Dịu" userId="9239adeb-dabb-42ee-b658-acdf993bd767" providerId="ADAL" clId="{084468FC-50A5-4174-8724-50995233CDBB}" dt="2024-07-01T16:41:42.437" v="4627" actId="47"/>
        <pc:sldMkLst>
          <pc:docMk/>
          <pc:sldMk cId="3759723103" sldId="3868"/>
        </pc:sldMkLst>
      </pc:sldChg>
      <pc:sldChg chg="add del">
        <pc:chgData name="Ngô Thị Dịu" userId="9239adeb-dabb-42ee-b658-acdf993bd767" providerId="ADAL" clId="{084468FC-50A5-4174-8724-50995233CDBB}" dt="2024-07-01T16:42:42.248" v="4664" actId="47"/>
        <pc:sldMkLst>
          <pc:docMk/>
          <pc:sldMk cId="1219020624" sldId="3869"/>
        </pc:sldMkLst>
      </pc:sldChg>
      <pc:sldChg chg="del">
        <pc:chgData name="Ngô Thị Dịu" userId="9239adeb-dabb-42ee-b658-acdf993bd767" providerId="ADAL" clId="{084468FC-50A5-4174-8724-50995233CDBB}" dt="2024-07-01T14:42:50.498" v="3346"/>
        <pc:sldMkLst>
          <pc:docMk/>
          <pc:sldMk cId="1606257285" sldId="3870"/>
        </pc:sldMkLst>
      </pc:sldChg>
      <pc:sldChg chg="add del">
        <pc:chgData name="Ngô Thị Dịu" userId="9239adeb-dabb-42ee-b658-acdf993bd767" providerId="ADAL" clId="{084468FC-50A5-4174-8724-50995233CDBB}" dt="2024-07-01T16:41:41.094" v="4626" actId="47"/>
        <pc:sldMkLst>
          <pc:docMk/>
          <pc:sldMk cId="4101002562" sldId="3870"/>
        </pc:sldMkLst>
      </pc:sldChg>
      <pc:sldChg chg="addSp delSp modSp mod delAnim modAnim">
        <pc:chgData name="Ngô Thị Dịu" userId="9239adeb-dabb-42ee-b658-acdf993bd767" providerId="ADAL" clId="{084468FC-50A5-4174-8724-50995233CDBB}" dt="2024-07-01T16:55:35.154" v="4737" actId="478"/>
        <pc:sldMkLst>
          <pc:docMk/>
          <pc:sldMk cId="1574019775" sldId="3871"/>
        </pc:sldMkLst>
        <pc:spChg chg="del mod">
          <ac:chgData name="Ngô Thị Dịu" userId="9239adeb-dabb-42ee-b658-acdf993bd767" providerId="ADAL" clId="{084468FC-50A5-4174-8724-50995233CDBB}" dt="2024-07-01T16:49:08.250" v="4705" actId="478"/>
          <ac:spMkLst>
            <pc:docMk/>
            <pc:sldMk cId="1574019775" sldId="3871"/>
            <ac:spMk id="30" creationId="{00000000-0000-0000-0000-000000000000}"/>
          </ac:spMkLst>
        </pc:spChg>
        <pc:spChg chg="del mod">
          <ac:chgData name="Ngô Thị Dịu" userId="9239adeb-dabb-42ee-b658-acdf993bd767" providerId="ADAL" clId="{084468FC-50A5-4174-8724-50995233CDBB}" dt="2024-07-01T16:49:06.094" v="4704" actId="478"/>
          <ac:spMkLst>
            <pc:docMk/>
            <pc:sldMk cId="1574019775" sldId="3871"/>
            <ac:spMk id="33" creationId="{00000000-0000-0000-0000-000000000000}"/>
          </ac:spMkLst>
        </pc:spChg>
        <pc:spChg chg="del mod">
          <ac:chgData name="Ngô Thị Dịu" userId="9239adeb-dabb-42ee-b658-acdf993bd767" providerId="ADAL" clId="{084468FC-50A5-4174-8724-50995233CDBB}" dt="2024-07-01T16:49:03.340" v="4703" actId="478"/>
          <ac:spMkLst>
            <pc:docMk/>
            <pc:sldMk cId="1574019775" sldId="3871"/>
            <ac:spMk id="36" creationId="{00000000-0000-0000-0000-000000000000}"/>
          </ac:spMkLst>
        </pc:spChg>
        <pc:spChg chg="del mod">
          <ac:chgData name="Ngô Thị Dịu" userId="9239adeb-dabb-42ee-b658-acdf993bd767" providerId="ADAL" clId="{084468FC-50A5-4174-8724-50995233CDBB}" dt="2024-07-01T16:48:59.949" v="4702" actId="478"/>
          <ac:spMkLst>
            <pc:docMk/>
            <pc:sldMk cId="1574019775" sldId="3871"/>
            <ac:spMk id="39" creationId="{00000000-0000-0000-0000-000000000000}"/>
          </ac:spMkLst>
        </pc:spChg>
        <pc:picChg chg="del">
          <ac:chgData name="Ngô Thị Dịu" userId="9239adeb-dabb-42ee-b658-acdf993bd767" providerId="ADAL" clId="{084468FC-50A5-4174-8724-50995233CDBB}" dt="2024-07-01T16:45:54.229" v="4679" actId="478"/>
          <ac:picMkLst>
            <pc:docMk/>
            <pc:sldMk cId="1574019775" sldId="3871"/>
            <ac:picMk id="2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6:45:54.229" v="4679" actId="478"/>
          <ac:picMkLst>
            <pc:docMk/>
            <pc:sldMk cId="1574019775" sldId="3871"/>
            <ac:picMk id="3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6:45:21.675" v="4675" actId="478"/>
          <ac:picMkLst>
            <pc:docMk/>
            <pc:sldMk cId="1574019775" sldId="3871"/>
            <ac:picMk id="4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6:46:49.754" v="4685" actId="478"/>
          <ac:picMkLst>
            <pc:docMk/>
            <pc:sldMk cId="1574019775" sldId="3871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47:29.250" v="4690" actId="1076"/>
          <ac:picMkLst>
            <pc:docMk/>
            <pc:sldMk cId="1574019775" sldId="3871"/>
            <ac:picMk id="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47:35.964" v="4693" actId="1076"/>
          <ac:picMkLst>
            <pc:docMk/>
            <pc:sldMk cId="1574019775" sldId="3871"/>
            <ac:picMk id="9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47:31.154" v="4691" actId="1076"/>
          <ac:picMkLst>
            <pc:docMk/>
            <pc:sldMk cId="1574019775" sldId="3871"/>
            <ac:picMk id="10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6:46:49.754" v="4685" actId="478"/>
          <ac:picMkLst>
            <pc:docMk/>
            <pc:sldMk cId="1574019775" sldId="3871"/>
            <ac:picMk id="11" creationId="{00000000-0000-0000-0000-000000000000}"/>
          </ac:picMkLst>
        </pc:picChg>
        <pc:picChg chg="add del">
          <ac:chgData name="Ngô Thị Dịu" userId="9239adeb-dabb-42ee-b658-acdf993bd767" providerId="ADAL" clId="{084468FC-50A5-4174-8724-50995233CDBB}" dt="2024-07-01T16:55:29.495" v="4735" actId="478"/>
          <ac:picMkLst>
            <pc:docMk/>
            <pc:sldMk cId="1574019775" sldId="3871"/>
            <ac:picMk id="26" creationId="{00000000-0000-0000-0000-000000000000}"/>
          </ac:picMkLst>
        </pc:picChg>
        <pc:picChg chg="add del">
          <ac:chgData name="Ngô Thị Dịu" userId="9239adeb-dabb-42ee-b658-acdf993bd767" providerId="ADAL" clId="{084468FC-50A5-4174-8724-50995233CDBB}" dt="2024-07-01T16:54:50.217" v="4727" actId="478"/>
          <ac:picMkLst>
            <pc:docMk/>
            <pc:sldMk cId="1574019775" sldId="3871"/>
            <ac:picMk id="27" creationId="{00000000-0000-0000-0000-000000000000}"/>
          </ac:picMkLst>
        </pc:picChg>
        <pc:picChg chg="add del mod">
          <ac:chgData name="Ngô Thị Dịu" userId="9239adeb-dabb-42ee-b658-acdf993bd767" providerId="ADAL" clId="{084468FC-50A5-4174-8724-50995233CDBB}" dt="2024-07-01T16:55:35.154" v="4737" actId="478"/>
          <ac:picMkLst>
            <pc:docMk/>
            <pc:sldMk cId="1574019775" sldId="3871"/>
            <ac:picMk id="29" creationId="{00000000-0000-0000-0000-000000000000}"/>
          </ac:picMkLst>
        </pc:picChg>
        <pc:picChg chg="del mod">
          <ac:chgData name="Ngô Thị Dịu" userId="9239adeb-dabb-42ee-b658-acdf993bd767" providerId="ADAL" clId="{084468FC-50A5-4174-8724-50995233CDBB}" dt="2024-07-01T16:55:20.642" v="4733" actId="478"/>
          <ac:picMkLst>
            <pc:docMk/>
            <pc:sldMk cId="1574019775" sldId="3871"/>
            <ac:picMk id="32" creationId="{00000000-0000-0000-0000-000000000000}"/>
          </ac:picMkLst>
        </pc:picChg>
        <pc:picChg chg="del mod">
          <ac:chgData name="Ngô Thị Dịu" userId="9239adeb-dabb-42ee-b658-acdf993bd767" providerId="ADAL" clId="{084468FC-50A5-4174-8724-50995233CDBB}" dt="2024-07-01T16:55:16.117" v="4732" actId="478"/>
          <ac:picMkLst>
            <pc:docMk/>
            <pc:sldMk cId="1574019775" sldId="3871"/>
            <ac:picMk id="35" creationId="{00000000-0000-0000-0000-000000000000}"/>
          </ac:picMkLst>
        </pc:picChg>
        <pc:picChg chg="del mod">
          <ac:chgData name="Ngô Thị Dịu" userId="9239adeb-dabb-42ee-b658-acdf993bd767" providerId="ADAL" clId="{084468FC-50A5-4174-8724-50995233CDBB}" dt="2024-07-01T16:55:13.976" v="4731" actId="478"/>
          <ac:picMkLst>
            <pc:docMk/>
            <pc:sldMk cId="1574019775" sldId="3871"/>
            <ac:picMk id="3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41:27.349" v="4604" actId="1076"/>
          <ac:picMkLst>
            <pc:docMk/>
            <pc:sldMk cId="1574019775" sldId="3871"/>
            <ac:picMk id="40" creationId="{00000000-0000-0000-0000-000000000000}"/>
          </ac:picMkLst>
        </pc:picChg>
        <pc:picChg chg="add del mod">
          <ac:chgData name="Ngô Thị Dịu" userId="9239adeb-dabb-42ee-b658-acdf993bd767" providerId="ADAL" clId="{084468FC-50A5-4174-8724-50995233CDBB}" dt="2024-07-01T16:55:25.881" v="4734" actId="478"/>
          <ac:picMkLst>
            <pc:docMk/>
            <pc:sldMk cId="1574019775" sldId="3871"/>
            <ac:picMk id="41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47:33.459" v="4692" actId="1076"/>
          <ac:picMkLst>
            <pc:docMk/>
            <pc:sldMk cId="1574019775" sldId="3871"/>
            <ac:picMk id="1030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6:45:24.809" v="4676" actId="478"/>
          <ac:picMkLst>
            <pc:docMk/>
            <pc:sldMk cId="1574019775" sldId="3871"/>
            <ac:picMk id="1031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6:45:54.229" v="4679" actId="478"/>
          <ac:picMkLst>
            <pc:docMk/>
            <pc:sldMk cId="1574019775" sldId="3871"/>
            <ac:picMk id="1032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6:45:54.229" v="4679" actId="478"/>
          <ac:picMkLst>
            <pc:docMk/>
            <pc:sldMk cId="1574019775" sldId="3871"/>
            <ac:picMk id="1033" creationId="{00000000-0000-0000-0000-000000000000}"/>
          </ac:picMkLst>
        </pc:picChg>
      </pc:sldChg>
      <pc:sldChg chg="addSp delSp modSp mod modAnim">
        <pc:chgData name="Ngô Thị Dịu" userId="9239adeb-dabb-42ee-b658-acdf993bd767" providerId="ADAL" clId="{084468FC-50A5-4174-8724-50995233CDBB}" dt="2024-07-02T01:50:53.160" v="4760" actId="2711"/>
        <pc:sldMkLst>
          <pc:docMk/>
          <pc:sldMk cId="1859852855" sldId="3872"/>
        </pc:sldMkLst>
        <pc:spChg chg="mod">
          <ac:chgData name="Ngô Thị Dịu" userId="9239adeb-dabb-42ee-b658-acdf993bd767" providerId="ADAL" clId="{084468FC-50A5-4174-8724-50995233CDBB}" dt="2024-07-02T01:50:53.160" v="4760" actId="2711"/>
          <ac:spMkLst>
            <pc:docMk/>
            <pc:sldMk cId="1859852855" sldId="3872"/>
            <ac:spMk id="2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2T01:50:53.160" v="4760" actId="2711"/>
          <ac:spMkLst>
            <pc:docMk/>
            <pc:sldMk cId="1859852855" sldId="3872"/>
            <ac:spMk id="6" creationId="{00000000-0000-0000-0000-000000000000}"/>
          </ac:spMkLst>
        </pc:spChg>
        <pc:picChg chg="add del mod modCrop">
          <ac:chgData name="Ngô Thị Dịu" userId="9239adeb-dabb-42ee-b658-acdf993bd767" providerId="ADAL" clId="{084468FC-50A5-4174-8724-50995233CDBB}" dt="2024-07-01T15:56:51.462" v="4343" actId="21"/>
          <ac:picMkLst>
            <pc:docMk/>
            <pc:sldMk cId="1859852855" sldId="3872"/>
            <ac:picMk id="3" creationId="{FE63F37A-4C6B-BA97-FB0B-BE87D4609C7F}"/>
          </ac:picMkLst>
        </pc:picChg>
        <pc:picChg chg="mod">
          <ac:chgData name="Ngô Thị Dịu" userId="9239adeb-dabb-42ee-b658-acdf993bd767" providerId="ADAL" clId="{084468FC-50A5-4174-8724-50995233CDBB}" dt="2024-07-02T01:50:53.160" v="4760" actId="2711"/>
          <ac:picMkLst>
            <pc:docMk/>
            <pc:sldMk cId="1859852855" sldId="3872"/>
            <ac:picMk id="102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0:53.160" v="4760" actId="2711"/>
          <ac:picMkLst>
            <pc:docMk/>
            <pc:sldMk cId="1859852855" sldId="3872"/>
            <ac:picMk id="102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0:53.160" v="4760" actId="2711"/>
          <ac:picMkLst>
            <pc:docMk/>
            <pc:sldMk cId="1859852855" sldId="3872"/>
            <ac:picMk id="102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0:53.160" v="4760" actId="2711"/>
          <ac:picMkLst>
            <pc:docMk/>
            <pc:sldMk cId="1859852855" sldId="3872"/>
            <ac:picMk id="1029" creationId="{00000000-0000-0000-0000-000000000000}"/>
          </ac:picMkLst>
        </pc:picChg>
      </pc:sldChg>
      <pc:sldChg chg="addSp delSp modSp mod modAnim">
        <pc:chgData name="Ngô Thị Dịu" userId="9239adeb-dabb-42ee-b658-acdf993bd767" providerId="ADAL" clId="{084468FC-50A5-4174-8724-50995233CDBB}" dt="2024-07-02T01:51:02.876" v="4761" actId="2711"/>
        <pc:sldMkLst>
          <pc:docMk/>
          <pc:sldMk cId="1586127414" sldId="3873"/>
        </pc:sldMkLst>
        <pc:spChg chg="mod">
          <ac:chgData name="Ngô Thị Dịu" userId="9239adeb-dabb-42ee-b658-acdf993bd767" providerId="ADAL" clId="{084468FC-50A5-4174-8724-50995233CDBB}" dt="2024-07-02T01:51:02.876" v="4761" actId="2711"/>
          <ac:spMkLst>
            <pc:docMk/>
            <pc:sldMk cId="1586127414" sldId="3873"/>
            <ac:spMk id="2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2T01:51:02.876" v="4761" actId="2711"/>
          <ac:spMkLst>
            <pc:docMk/>
            <pc:sldMk cId="1586127414" sldId="3873"/>
            <ac:spMk id="6" creationId="{00000000-0000-0000-0000-000000000000}"/>
          </ac:spMkLst>
        </pc:spChg>
        <pc:picChg chg="del">
          <ac:chgData name="Ngô Thị Dịu" userId="9239adeb-dabb-42ee-b658-acdf993bd767" providerId="ADAL" clId="{084468FC-50A5-4174-8724-50995233CDBB}" dt="2024-07-01T14:59:18.689" v="3735" actId="478"/>
          <ac:picMkLst>
            <pc:docMk/>
            <pc:sldMk cId="1586127414" sldId="3873"/>
            <ac:picMk id="3" creationId="{FE63F37A-4C6B-BA97-FB0B-BE87D4609C7F}"/>
          </ac:picMkLst>
        </pc:picChg>
        <pc:picChg chg="add del mod modCrop">
          <ac:chgData name="Ngô Thị Dịu" userId="9239adeb-dabb-42ee-b658-acdf993bd767" providerId="ADAL" clId="{084468FC-50A5-4174-8724-50995233CDBB}" dt="2024-07-01T15:53:28.682" v="4050" actId="478"/>
          <ac:picMkLst>
            <pc:docMk/>
            <pc:sldMk cId="1586127414" sldId="3873"/>
            <ac:picMk id="4" creationId="{5490A435-D0BE-5815-5E78-2E761C202948}"/>
          </ac:picMkLst>
        </pc:picChg>
        <pc:picChg chg="mod">
          <ac:chgData name="Ngô Thị Dịu" userId="9239adeb-dabb-42ee-b658-acdf993bd767" providerId="ADAL" clId="{084468FC-50A5-4174-8724-50995233CDBB}" dt="2024-07-02T01:51:02.876" v="4761" actId="2711"/>
          <ac:picMkLst>
            <pc:docMk/>
            <pc:sldMk cId="1586127414" sldId="3873"/>
            <ac:picMk id="102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02.876" v="4761" actId="2711"/>
          <ac:picMkLst>
            <pc:docMk/>
            <pc:sldMk cId="1586127414" sldId="3873"/>
            <ac:picMk id="102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02.876" v="4761" actId="2711"/>
          <ac:picMkLst>
            <pc:docMk/>
            <pc:sldMk cId="1586127414" sldId="3873"/>
            <ac:picMk id="102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02.876" v="4761" actId="2711"/>
          <ac:picMkLst>
            <pc:docMk/>
            <pc:sldMk cId="1586127414" sldId="3873"/>
            <ac:picMk id="1029" creationId="{00000000-0000-0000-0000-000000000000}"/>
          </ac:picMkLst>
        </pc:picChg>
      </pc:sldChg>
      <pc:sldChg chg="del">
        <pc:chgData name="Ngô Thị Dịu" userId="9239adeb-dabb-42ee-b658-acdf993bd767" providerId="ADAL" clId="{084468FC-50A5-4174-8724-50995233CDBB}" dt="2024-07-01T14:58:41.029" v="3703"/>
        <pc:sldMkLst>
          <pc:docMk/>
          <pc:sldMk cId="2978024145" sldId="3873"/>
        </pc:sldMkLst>
      </pc:sldChg>
      <pc:sldChg chg="del">
        <pc:chgData name="Ngô Thị Dịu" userId="9239adeb-dabb-42ee-b658-acdf993bd767" providerId="ADAL" clId="{084468FC-50A5-4174-8724-50995233CDBB}" dt="2024-07-01T14:56:08.079" v="3663" actId="47"/>
        <pc:sldMkLst>
          <pc:docMk/>
          <pc:sldMk cId="3398781533" sldId="3873"/>
        </pc:sldMkLst>
      </pc:sldChg>
      <pc:sldChg chg="addSp delSp modSp mod modAnim">
        <pc:chgData name="Ngô Thị Dịu" userId="9239adeb-dabb-42ee-b658-acdf993bd767" providerId="ADAL" clId="{084468FC-50A5-4174-8724-50995233CDBB}" dt="2024-07-02T01:51:12.923" v="4762" actId="2711"/>
        <pc:sldMkLst>
          <pc:docMk/>
          <pc:sldMk cId="646343225" sldId="3874"/>
        </pc:sldMkLst>
        <pc:spChg chg="mod">
          <ac:chgData name="Ngô Thị Dịu" userId="9239adeb-dabb-42ee-b658-acdf993bd767" providerId="ADAL" clId="{084468FC-50A5-4174-8724-50995233CDBB}" dt="2024-07-02T01:51:12.923" v="4762" actId="2711"/>
          <ac:spMkLst>
            <pc:docMk/>
            <pc:sldMk cId="646343225" sldId="3874"/>
            <ac:spMk id="2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2T01:51:12.923" v="4762" actId="2711"/>
          <ac:spMkLst>
            <pc:docMk/>
            <pc:sldMk cId="646343225" sldId="3874"/>
            <ac:spMk id="6" creationId="{00000000-0000-0000-0000-000000000000}"/>
          </ac:spMkLst>
        </pc:spChg>
        <pc:picChg chg="del">
          <ac:chgData name="Ngô Thị Dịu" userId="9239adeb-dabb-42ee-b658-acdf993bd767" providerId="ADAL" clId="{084468FC-50A5-4174-8724-50995233CDBB}" dt="2024-07-01T15:01:25.977" v="3746" actId="478"/>
          <ac:picMkLst>
            <pc:docMk/>
            <pc:sldMk cId="646343225" sldId="3874"/>
            <ac:picMk id="3" creationId="{FE63F37A-4C6B-BA97-FB0B-BE87D4609C7F}"/>
          </ac:picMkLst>
        </pc:picChg>
        <pc:picChg chg="add mod modCrop">
          <ac:chgData name="Ngô Thị Dịu" userId="9239adeb-dabb-42ee-b658-acdf993bd767" providerId="ADAL" clId="{084468FC-50A5-4174-8724-50995233CDBB}" dt="2024-07-02T01:51:12.923" v="4762" actId="2711"/>
          <ac:picMkLst>
            <pc:docMk/>
            <pc:sldMk cId="646343225" sldId="3874"/>
            <ac:picMk id="4" creationId="{BFA2B150-C00B-512F-621A-0D28CF6F961E}"/>
          </ac:picMkLst>
        </pc:picChg>
        <pc:picChg chg="mod">
          <ac:chgData name="Ngô Thị Dịu" userId="9239adeb-dabb-42ee-b658-acdf993bd767" providerId="ADAL" clId="{084468FC-50A5-4174-8724-50995233CDBB}" dt="2024-07-02T01:51:12.923" v="4762" actId="2711"/>
          <ac:picMkLst>
            <pc:docMk/>
            <pc:sldMk cId="646343225" sldId="3874"/>
            <ac:picMk id="102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12.923" v="4762" actId="2711"/>
          <ac:picMkLst>
            <pc:docMk/>
            <pc:sldMk cId="646343225" sldId="3874"/>
            <ac:picMk id="102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12.923" v="4762" actId="2711"/>
          <ac:picMkLst>
            <pc:docMk/>
            <pc:sldMk cId="646343225" sldId="3874"/>
            <ac:picMk id="102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12.923" v="4762" actId="2711"/>
          <ac:picMkLst>
            <pc:docMk/>
            <pc:sldMk cId="646343225" sldId="3874"/>
            <ac:picMk id="1029" creationId="{00000000-0000-0000-0000-000000000000}"/>
          </ac:picMkLst>
        </pc:picChg>
      </pc:sldChg>
      <pc:sldChg chg="del">
        <pc:chgData name="Ngô Thị Dịu" userId="9239adeb-dabb-42ee-b658-acdf993bd767" providerId="ADAL" clId="{084468FC-50A5-4174-8724-50995233CDBB}" dt="2024-07-01T14:58:40.446" v="3702"/>
        <pc:sldMkLst>
          <pc:docMk/>
          <pc:sldMk cId="776289453" sldId="3874"/>
        </pc:sldMkLst>
      </pc:sldChg>
      <pc:sldChg chg="del">
        <pc:chgData name="Ngô Thị Dịu" userId="9239adeb-dabb-42ee-b658-acdf993bd767" providerId="ADAL" clId="{084468FC-50A5-4174-8724-50995233CDBB}" dt="2024-07-01T14:56:10.361" v="3665" actId="47"/>
        <pc:sldMkLst>
          <pc:docMk/>
          <pc:sldMk cId="2791124619" sldId="3874"/>
        </pc:sldMkLst>
      </pc:sldChg>
      <pc:sldChg chg="modSp del mod">
        <pc:chgData name="Ngô Thị Dịu" userId="9239adeb-dabb-42ee-b658-acdf993bd767" providerId="ADAL" clId="{084468FC-50A5-4174-8724-50995233CDBB}" dt="2024-07-01T14:52:09.015" v="3350" actId="2696"/>
        <pc:sldMkLst>
          <pc:docMk/>
          <pc:sldMk cId="1400600250" sldId="3875"/>
        </pc:sldMkLst>
        <pc:picChg chg="mod">
          <ac:chgData name="Ngô Thị Dịu" userId="9239adeb-dabb-42ee-b658-acdf993bd767" providerId="ADAL" clId="{084468FC-50A5-4174-8724-50995233CDBB}" dt="2024-07-01T14:52:03.482" v="3349" actId="1076"/>
          <ac:picMkLst>
            <pc:docMk/>
            <pc:sldMk cId="1400600250" sldId="3875"/>
            <ac:picMk id="6" creationId="{6EE3781D-92E5-FDAB-252A-821D2E72DEA1}"/>
          </ac:picMkLst>
        </pc:picChg>
      </pc:sldChg>
      <pc:sldChg chg="del">
        <pc:chgData name="Ngô Thị Dịu" userId="9239adeb-dabb-42ee-b658-acdf993bd767" providerId="ADAL" clId="{084468FC-50A5-4174-8724-50995233CDBB}" dt="2024-07-01T14:58:40.370" v="3701"/>
        <pc:sldMkLst>
          <pc:docMk/>
          <pc:sldMk cId="3023824149" sldId="3875"/>
        </pc:sldMkLst>
      </pc:sldChg>
      <pc:sldChg chg="addSp delSp modSp mod modAnim">
        <pc:chgData name="Ngô Thị Dịu" userId="9239adeb-dabb-42ee-b658-acdf993bd767" providerId="ADAL" clId="{084468FC-50A5-4174-8724-50995233CDBB}" dt="2024-07-02T01:51:24.959" v="4763" actId="2711"/>
        <pc:sldMkLst>
          <pc:docMk/>
          <pc:sldMk cId="3292894932" sldId="3875"/>
        </pc:sldMkLst>
        <pc:spChg chg="mod">
          <ac:chgData name="Ngô Thị Dịu" userId="9239adeb-dabb-42ee-b658-acdf993bd767" providerId="ADAL" clId="{084468FC-50A5-4174-8724-50995233CDBB}" dt="2024-07-02T01:51:24.959" v="4763" actId="2711"/>
          <ac:spMkLst>
            <pc:docMk/>
            <pc:sldMk cId="3292894932" sldId="3875"/>
            <ac:spMk id="2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2T01:51:24.959" v="4763" actId="2711"/>
          <ac:spMkLst>
            <pc:docMk/>
            <pc:sldMk cId="3292894932" sldId="3875"/>
            <ac:spMk id="6" creationId="{00000000-0000-0000-0000-000000000000}"/>
          </ac:spMkLst>
        </pc:spChg>
        <pc:picChg chg="del">
          <ac:chgData name="Ngô Thị Dịu" userId="9239adeb-dabb-42ee-b658-acdf993bd767" providerId="ADAL" clId="{084468FC-50A5-4174-8724-50995233CDBB}" dt="2024-07-01T15:09:23.423" v="3847" actId="478"/>
          <ac:picMkLst>
            <pc:docMk/>
            <pc:sldMk cId="3292894932" sldId="3875"/>
            <ac:picMk id="3" creationId="{FE63F37A-4C6B-BA97-FB0B-BE87D4609C7F}"/>
          </ac:picMkLst>
        </pc:picChg>
        <pc:picChg chg="add mod modCrop">
          <ac:chgData name="Ngô Thị Dịu" userId="9239adeb-dabb-42ee-b658-acdf993bd767" providerId="ADAL" clId="{084468FC-50A5-4174-8724-50995233CDBB}" dt="2024-07-02T01:51:24.959" v="4763" actId="2711"/>
          <ac:picMkLst>
            <pc:docMk/>
            <pc:sldMk cId="3292894932" sldId="3875"/>
            <ac:picMk id="4" creationId="{FBA26B81-39B6-4374-DA8F-F554407857FF}"/>
          </ac:picMkLst>
        </pc:picChg>
        <pc:picChg chg="mod">
          <ac:chgData name="Ngô Thị Dịu" userId="9239adeb-dabb-42ee-b658-acdf993bd767" providerId="ADAL" clId="{084468FC-50A5-4174-8724-50995233CDBB}" dt="2024-07-02T01:51:24.959" v="4763" actId="2711"/>
          <ac:picMkLst>
            <pc:docMk/>
            <pc:sldMk cId="3292894932" sldId="3875"/>
            <ac:picMk id="102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24.959" v="4763" actId="2711"/>
          <ac:picMkLst>
            <pc:docMk/>
            <pc:sldMk cId="3292894932" sldId="3875"/>
            <ac:picMk id="102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24.959" v="4763" actId="2711"/>
          <ac:picMkLst>
            <pc:docMk/>
            <pc:sldMk cId="3292894932" sldId="3875"/>
            <ac:picMk id="102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24.959" v="4763" actId="2711"/>
          <ac:picMkLst>
            <pc:docMk/>
            <pc:sldMk cId="3292894932" sldId="3875"/>
            <ac:picMk id="1029" creationId="{00000000-0000-0000-0000-000000000000}"/>
          </ac:picMkLst>
        </pc:picChg>
      </pc:sldChg>
      <pc:sldChg chg="modSp del mod">
        <pc:chgData name="Ngô Thị Dịu" userId="9239adeb-dabb-42ee-b658-acdf993bd767" providerId="ADAL" clId="{084468FC-50A5-4174-8724-50995233CDBB}" dt="2024-07-02T01:46:53.167" v="4753" actId="2696"/>
        <pc:sldMkLst>
          <pc:docMk/>
          <pc:sldMk cId="3264531754" sldId="3876"/>
        </pc:sldMkLst>
        <pc:spChg chg="mod">
          <ac:chgData name="Ngô Thị Dịu" userId="9239adeb-dabb-42ee-b658-acdf993bd767" providerId="ADAL" clId="{084468FC-50A5-4174-8724-50995233CDBB}" dt="2024-07-02T01:37:08.493" v="4752" actId="20577"/>
          <ac:spMkLst>
            <pc:docMk/>
            <pc:sldMk cId="3264531754" sldId="3876"/>
            <ac:spMk id="3" creationId="{0FF498AB-F82D-F947-DC42-9047F95A24BB}"/>
          </ac:spMkLst>
        </pc:spChg>
      </pc:sldChg>
      <pc:sldChg chg="modSp add del mod modAnim">
        <pc:chgData name="Ngô Thị Dịu" userId="9239adeb-dabb-42ee-b658-acdf993bd767" providerId="ADAL" clId="{084468FC-50A5-4174-8724-50995233CDBB}" dt="2024-07-01T16:16:50.740" v="4571" actId="47"/>
        <pc:sldMkLst>
          <pc:docMk/>
          <pc:sldMk cId="3733553602" sldId="3876"/>
        </pc:sldMkLst>
        <pc:spChg chg="mod">
          <ac:chgData name="Ngô Thị Dịu" userId="9239adeb-dabb-42ee-b658-acdf993bd767" providerId="ADAL" clId="{084468FC-50A5-4174-8724-50995233CDBB}" dt="2024-07-01T16:11:43.397" v="4517" actId="1076"/>
          <ac:spMkLst>
            <pc:docMk/>
            <pc:sldMk cId="3733553602" sldId="3876"/>
            <ac:spMk id="2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6:11:43.397" v="4517" actId="1076"/>
          <ac:picMkLst>
            <pc:docMk/>
            <pc:sldMk cId="3733553602" sldId="3876"/>
            <ac:picMk id="3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1:43.397" v="4517" actId="1076"/>
          <ac:picMkLst>
            <pc:docMk/>
            <pc:sldMk cId="3733553602" sldId="3876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5:22.501" v="4569" actId="14100"/>
          <ac:picMkLst>
            <pc:docMk/>
            <pc:sldMk cId="3733553602" sldId="3876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1:43.397" v="4517" actId="1076"/>
          <ac:picMkLst>
            <pc:docMk/>
            <pc:sldMk cId="3733553602" sldId="3876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1:43.397" v="4517" actId="1076"/>
          <ac:picMkLst>
            <pc:docMk/>
            <pc:sldMk cId="3733553602" sldId="3876"/>
            <ac:picMk id="8" creationId="{00000000-0000-0000-0000-000000000000}"/>
          </ac:picMkLst>
        </pc:picChg>
      </pc:sldChg>
      <pc:sldChg chg="modSp add del mod">
        <pc:chgData name="Ngô Thị Dịu" userId="9239adeb-dabb-42ee-b658-acdf993bd767" providerId="ADAL" clId="{084468FC-50A5-4174-8724-50995233CDBB}" dt="2024-07-01T16:16:51.907" v="4572" actId="47"/>
        <pc:sldMkLst>
          <pc:docMk/>
          <pc:sldMk cId="3628635109" sldId="3877"/>
        </pc:sldMkLst>
        <pc:spChg chg="mod">
          <ac:chgData name="Ngô Thị Dịu" userId="9239adeb-dabb-42ee-b658-acdf993bd767" providerId="ADAL" clId="{084468FC-50A5-4174-8724-50995233CDBB}" dt="2024-07-01T16:12:04.257" v="4518" actId="1076"/>
          <ac:spMkLst>
            <pc:docMk/>
            <pc:sldMk cId="3628635109" sldId="3877"/>
            <ac:spMk id="9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04.257" v="4518" actId="1076"/>
          <ac:spMkLst>
            <pc:docMk/>
            <pc:sldMk cId="3628635109" sldId="3877"/>
            <ac:spMk id="11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04.257" v="4518" actId="1076"/>
          <ac:spMkLst>
            <pc:docMk/>
            <pc:sldMk cId="3628635109" sldId="3877"/>
            <ac:spMk id="16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04.257" v="4518" actId="1076"/>
          <ac:spMkLst>
            <pc:docMk/>
            <pc:sldMk cId="3628635109" sldId="3877"/>
            <ac:spMk id="17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2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3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14" creationId="{00000000-0000-0000-0000-000000000000}"/>
          </ac:picMkLst>
        </pc:picChg>
      </pc:sldChg>
      <pc:sldChg chg="modSp add del mod">
        <pc:chgData name="Ngô Thị Dịu" userId="9239adeb-dabb-42ee-b658-acdf993bd767" providerId="ADAL" clId="{084468FC-50A5-4174-8724-50995233CDBB}" dt="2024-07-01T16:16:52.722" v="4573" actId="47"/>
        <pc:sldMkLst>
          <pc:docMk/>
          <pc:sldMk cId="1449374076" sldId="3878"/>
        </pc:sldMkLst>
        <pc:spChg chg="mod">
          <ac:chgData name="Ngô Thị Dịu" userId="9239adeb-dabb-42ee-b658-acdf993bd767" providerId="ADAL" clId="{084468FC-50A5-4174-8724-50995233CDBB}" dt="2024-07-01T16:12:11.675" v="4519" actId="1076"/>
          <ac:spMkLst>
            <pc:docMk/>
            <pc:sldMk cId="1449374076" sldId="3878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11.675" v="4519" actId="1076"/>
          <ac:spMkLst>
            <pc:docMk/>
            <pc:sldMk cId="1449374076" sldId="3878"/>
            <ac:spMk id="14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11.675" v="4519" actId="1076"/>
          <ac:spMkLst>
            <pc:docMk/>
            <pc:sldMk cId="1449374076" sldId="3878"/>
            <ac:spMk id="17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11.675" v="4519" actId="1076"/>
          <ac:spMkLst>
            <pc:docMk/>
            <pc:sldMk cId="1449374076" sldId="3878"/>
            <ac:spMk id="18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6:12:11.675" v="4519" actId="1076"/>
          <ac:picMkLst>
            <pc:docMk/>
            <pc:sldMk cId="1449374076" sldId="3878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5:30.636" v="4570" actId="14100"/>
          <ac:picMkLst>
            <pc:docMk/>
            <pc:sldMk cId="1449374076" sldId="3878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1.675" v="4519" actId="1076"/>
          <ac:picMkLst>
            <pc:docMk/>
            <pc:sldMk cId="1449374076" sldId="3878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1.675" v="4519" actId="1076"/>
          <ac:picMkLst>
            <pc:docMk/>
            <pc:sldMk cId="1449374076" sldId="3878"/>
            <ac:picMk id="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1.675" v="4519" actId="1076"/>
          <ac:picMkLst>
            <pc:docMk/>
            <pc:sldMk cId="1449374076" sldId="3878"/>
            <ac:picMk id="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1.675" v="4519" actId="1076"/>
          <ac:picMkLst>
            <pc:docMk/>
            <pc:sldMk cId="1449374076" sldId="3878"/>
            <ac:picMk id="9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1.675" v="4519" actId="1076"/>
          <ac:picMkLst>
            <pc:docMk/>
            <pc:sldMk cId="1449374076" sldId="3878"/>
            <ac:picMk id="1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1.675" v="4519" actId="1076"/>
          <ac:picMkLst>
            <pc:docMk/>
            <pc:sldMk cId="1449374076" sldId="3878"/>
            <ac:picMk id="16" creationId="{00000000-0000-0000-0000-000000000000}"/>
          </ac:picMkLst>
        </pc:picChg>
      </pc:sldChg>
      <pc:sldChg chg="modSp add del mod">
        <pc:chgData name="Ngô Thị Dịu" userId="9239adeb-dabb-42ee-b658-acdf993bd767" providerId="ADAL" clId="{084468FC-50A5-4174-8724-50995233CDBB}" dt="2024-07-01T16:16:53.449" v="4574" actId="47"/>
        <pc:sldMkLst>
          <pc:docMk/>
          <pc:sldMk cId="3003826301" sldId="3879"/>
        </pc:sldMkLst>
        <pc:spChg chg="mod">
          <ac:chgData name="Ngô Thị Dịu" userId="9239adeb-dabb-42ee-b658-acdf993bd767" providerId="ADAL" clId="{084468FC-50A5-4174-8724-50995233CDBB}" dt="2024-07-01T16:12:18.399" v="4520" actId="1076"/>
          <ac:spMkLst>
            <pc:docMk/>
            <pc:sldMk cId="3003826301" sldId="3879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18.399" v="4520" actId="1076"/>
          <ac:spMkLst>
            <pc:docMk/>
            <pc:sldMk cId="3003826301" sldId="3879"/>
            <ac:spMk id="14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18.399" v="4520" actId="1076"/>
          <ac:spMkLst>
            <pc:docMk/>
            <pc:sldMk cId="3003826301" sldId="3879"/>
            <ac:spMk id="17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18.399" v="4520" actId="1076"/>
          <ac:spMkLst>
            <pc:docMk/>
            <pc:sldMk cId="3003826301" sldId="3879"/>
            <ac:spMk id="18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2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3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1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16" creationId="{00000000-0000-0000-0000-000000000000}"/>
          </ac:picMkLst>
        </pc:picChg>
      </pc:sldChg>
      <pc:sldChg chg="modSp add del mod">
        <pc:chgData name="Ngô Thị Dịu" userId="9239adeb-dabb-42ee-b658-acdf993bd767" providerId="ADAL" clId="{084468FC-50A5-4174-8724-50995233CDBB}" dt="2024-07-01T16:16:54.234" v="4575" actId="47"/>
        <pc:sldMkLst>
          <pc:docMk/>
          <pc:sldMk cId="1896743480" sldId="3880"/>
        </pc:sldMkLst>
        <pc:spChg chg="mod">
          <ac:chgData name="Ngô Thị Dịu" userId="9239adeb-dabb-42ee-b658-acdf993bd767" providerId="ADAL" clId="{084468FC-50A5-4174-8724-50995233CDBB}" dt="2024-07-01T16:12:23.887" v="4521" actId="1076"/>
          <ac:spMkLst>
            <pc:docMk/>
            <pc:sldMk cId="1896743480" sldId="3880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23.887" v="4521" actId="1076"/>
          <ac:spMkLst>
            <pc:docMk/>
            <pc:sldMk cId="1896743480" sldId="3880"/>
            <ac:spMk id="14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23.887" v="4521" actId="1076"/>
          <ac:spMkLst>
            <pc:docMk/>
            <pc:sldMk cId="1896743480" sldId="3880"/>
            <ac:spMk id="17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23.887" v="4521" actId="1076"/>
          <ac:spMkLst>
            <pc:docMk/>
            <pc:sldMk cId="1896743480" sldId="3880"/>
            <ac:spMk id="18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2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3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1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16" creationId="{00000000-0000-0000-0000-000000000000}"/>
          </ac:picMkLst>
        </pc:picChg>
      </pc:sldChg>
      <pc:sldMasterChg chg="del delSldLayout">
        <pc:chgData name="Ngô Thị Dịu" userId="9239adeb-dabb-42ee-b658-acdf993bd767" providerId="ADAL" clId="{084468FC-50A5-4174-8724-50995233CDBB}" dt="2024-07-01T11:47:09.309" v="2519" actId="47"/>
        <pc:sldMasterMkLst>
          <pc:docMk/>
          <pc:sldMasterMk cId="3448335496" sldId="2147483648"/>
        </pc:sldMasterMkLst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1268027407" sldId="2147483649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2752698169" sldId="2147483650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1086025217" sldId="2147483651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3339973592" sldId="2147483652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1948827780" sldId="2147483653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1604635336" sldId="2147483654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2714500510" sldId="2147483655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2534137550" sldId="2147483656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3310844484" sldId="2147483657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2869873061" sldId="2147483658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3521963044" sldId="2147483659"/>
          </pc:sldLayoutMkLst>
        </pc:sldLayoutChg>
      </pc:sldMasterChg>
      <pc:sldMasterChg chg="delSldLayout">
        <pc:chgData name="Ngô Thị Dịu" userId="9239adeb-dabb-42ee-b658-acdf993bd767" providerId="ADAL" clId="{084468FC-50A5-4174-8724-50995233CDBB}" dt="2024-07-01T16:16:55.110" v="4576" actId="47"/>
        <pc:sldMasterMkLst>
          <pc:docMk/>
          <pc:sldMasterMk cId="2637345226" sldId="2147483672"/>
        </pc:sldMasterMkLst>
        <pc:sldLayoutChg chg="del">
          <pc:chgData name="Ngô Thị Dịu" userId="9239adeb-dabb-42ee-b658-acdf993bd767" providerId="ADAL" clId="{084468FC-50A5-4174-8724-50995233CDBB}" dt="2024-07-01T16:16:55.110" v="4576" actId="47"/>
          <pc:sldLayoutMkLst>
            <pc:docMk/>
            <pc:sldMasterMk cId="2637345226" sldId="2147483672"/>
            <pc:sldLayoutMk cId="3128259906" sldId="2147483776"/>
          </pc:sldLayoutMkLst>
        </pc:sldLayoutChg>
      </pc:sldMasterChg>
      <pc:sldMasterChg chg="del delSldLayout">
        <pc:chgData name="Ngô Thị Dịu" userId="9239adeb-dabb-42ee-b658-acdf993bd767" providerId="ADAL" clId="{084468FC-50A5-4174-8724-50995233CDBB}" dt="2024-07-01T14:52:24.252" v="3351" actId="47"/>
        <pc:sldMasterMkLst>
          <pc:docMk/>
          <pc:sldMasterMk cId="3328538424" sldId="2147483681"/>
        </pc:sldMasterMkLst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1382466853" sldId="2147483682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2125860725" sldId="2147483683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3918610753" sldId="2147483684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3034957959" sldId="2147483685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3492143869" sldId="2147483686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829469661" sldId="2147483687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3258076307" sldId="2147483688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2740839603" sldId="2147483689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4030302764" sldId="2147483690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1044081503" sldId="2147483691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3301246098" sldId="2147483692"/>
          </pc:sldLayoutMkLst>
        </pc:sldLayoutChg>
      </pc:sldMasterChg>
      <pc:sldMasterChg chg="del delSldLayout modSldLayout">
        <pc:chgData name="Ngô Thị Dịu" userId="9239adeb-dabb-42ee-b658-acdf993bd767" providerId="ADAL" clId="{084468FC-50A5-4174-8724-50995233CDBB}" dt="2024-07-01T03:10:05.103" v="1369" actId="2696"/>
        <pc:sldMasterMkLst>
          <pc:docMk/>
          <pc:sldMasterMk cId="3960389125" sldId="2147483693"/>
        </pc:sldMasterMkLst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4106402753" sldId="2147483694"/>
          </pc:sldLayoutMkLst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3310340359" sldId="2147483695"/>
          </pc:sldLayoutMkLst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3265558985" sldId="2147483696"/>
          </pc:sldLayoutMkLst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619458133" sldId="2147483697"/>
          </pc:sldLayoutMkLst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1309974190" sldId="2147483698"/>
          </pc:sldLayoutMkLst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1678708599" sldId="2147483699"/>
          </pc:sldLayoutMkLst>
        </pc:sldLayoutChg>
        <pc:sldLayoutChg chg="modSp del mod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2860545102" sldId="2147483700"/>
          </pc:sldLayoutMkLst>
          <pc:spChg chg="mod">
            <ac:chgData name="Ngô Thị Dịu" userId="9239adeb-dabb-42ee-b658-acdf993bd767" providerId="ADAL" clId="{084468FC-50A5-4174-8724-50995233CDBB}" dt="2024-06-30T16:13:16.616" v="3" actId="27636"/>
            <ac:spMkLst>
              <pc:docMk/>
              <pc:sldMasterMk cId="3960389125" sldId="2147483693"/>
              <pc:sldLayoutMk cId="2860545102" sldId="2147483700"/>
              <ac:spMk id="4" creationId="{6E3AC322-AC8E-B340-A750-D412A81786B3}"/>
            </ac:spMkLst>
          </pc:spChg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2322905614" sldId="2147483701"/>
          </pc:sldLayoutMkLst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735690025" sldId="2147483702"/>
          </pc:sldLayoutMkLst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1872102468" sldId="2147483703"/>
          </pc:sldLayoutMkLst>
        </pc:sldLayoutChg>
      </pc:sldMasterChg>
      <pc:sldMasterChg chg="add del addSldLayout delSldLayout">
        <pc:chgData name="Ngô Thị Dịu" userId="9239adeb-dabb-42ee-b658-acdf993bd767" providerId="ADAL" clId="{084468FC-50A5-4174-8724-50995233CDBB}" dt="2024-07-02T01:46:53.167" v="4753" actId="2696"/>
        <pc:sldMasterMkLst>
          <pc:docMk/>
          <pc:sldMasterMk cId="2292483920" sldId="2147483728"/>
        </pc:sldMasterMkLst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2743018889" sldId="2147483729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3775377051" sldId="2147483730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1300864058" sldId="2147483731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784073854" sldId="2147483732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1106488122" sldId="2147483733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3711087915" sldId="2147483734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3389548277" sldId="2147483735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1396006338" sldId="2147483736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2387596949" sldId="2147483737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2993686235" sldId="2147483738"/>
          </pc:sldLayoutMkLst>
        </pc:sldLayoutChg>
      </pc:sldMasterChg>
      <pc:sldMasterChg chg="del delSldLayout">
        <pc:chgData name="Ngô Thị Dịu" userId="9239adeb-dabb-42ee-b658-acdf993bd767" providerId="ADAL" clId="{084468FC-50A5-4174-8724-50995233CDBB}" dt="2024-07-01T04:29:14.589" v="1998" actId="47"/>
        <pc:sldMasterMkLst>
          <pc:docMk/>
          <pc:sldMasterMk cId="825605818" sldId="2147483752"/>
        </pc:sldMasterMkLst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176156234" sldId="2147483753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2563645336" sldId="2147483754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2450295662" sldId="2147483755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242153506" sldId="2147483756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4034558960" sldId="2147483757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1208997626" sldId="2147483758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3950728622" sldId="2147483759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2972036396" sldId="2147483760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2053554725" sldId="2147483761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2785467729" sldId="2147483762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3107803654" sldId="2147483763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1885873002" sldId="2147483764"/>
          </pc:sldLayoutMkLst>
        </pc:sldLayoutChg>
      </pc:sldMasterChg>
      <pc:sldMasterChg chg="add del addSldLayout delSldLayout">
        <pc:chgData name="Ngô Thị Dịu" userId="9239adeb-dabb-42ee-b658-acdf993bd767" providerId="ADAL" clId="{084468FC-50A5-4174-8724-50995233CDBB}" dt="2024-07-01T16:42:41.598" v="4663" actId="47"/>
        <pc:sldMasterMkLst>
          <pc:docMk/>
          <pc:sldMasterMk cId="2123929999" sldId="2147483752"/>
        </pc:sldMasterMkLst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3621110083" sldId="2147483753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3990904947" sldId="2147483754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2961952142" sldId="2147483755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4074821212" sldId="2147483756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2790504496" sldId="2147483757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548278948" sldId="2147483758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1703403230" sldId="2147483759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3929851079" sldId="2147483760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520553566" sldId="2147483761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3852916364" sldId="2147483762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221861452" sldId="2147483763"/>
          </pc:sldLayoutMkLst>
        </pc:sldLayoutChg>
      </pc:sldMasterChg>
      <pc:sldMasterChg chg="del delSldLayout">
        <pc:chgData name="Ngô Thị Dịu" userId="9239adeb-dabb-42ee-b658-acdf993bd767" providerId="ADAL" clId="{084468FC-50A5-4174-8724-50995233CDBB}" dt="2024-07-01T12:42:48.390" v="2694" actId="2696"/>
        <pc:sldMasterMkLst>
          <pc:docMk/>
          <pc:sldMasterMk cId="3848995968" sldId="2147483752"/>
        </pc:sldMasterMkLst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12165101" sldId="2147483753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2834468348" sldId="2147483754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808370808" sldId="2147483755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2640255973" sldId="2147483756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944592165" sldId="2147483757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1504509858" sldId="2147483758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3275679378" sldId="2147483759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2681869098" sldId="2147483760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1983184109" sldId="2147483761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2065696450" sldId="2147483762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2627002154" sldId="2147483763"/>
          </pc:sldLayoutMkLst>
        </pc:sldLayoutChg>
      </pc:sldMasterChg>
    </pc:docChg>
  </pc:docChgLst>
  <pc:docChgLst>
    <pc:chgData name="Ngô Thị Dịu" userId="9239adeb-dabb-42ee-b658-acdf993bd767" providerId="ADAL" clId="{016367EF-384C-4F2B-BAE4-E8D8151466DA}"/>
    <pc:docChg chg="delSld modSld delMainMaster">
      <pc:chgData name="Ngô Thị Dịu" userId="9239adeb-dabb-42ee-b658-acdf993bd767" providerId="ADAL" clId="{016367EF-384C-4F2B-BAE4-E8D8151466DA}" dt="2024-07-20T03:19:29.316" v="5" actId="47"/>
      <pc:docMkLst>
        <pc:docMk/>
      </pc:docMkLst>
      <pc:sldChg chg="modSp mod">
        <pc:chgData name="Ngô Thị Dịu" userId="9239adeb-dabb-42ee-b658-acdf993bd767" providerId="ADAL" clId="{016367EF-384C-4F2B-BAE4-E8D8151466DA}" dt="2024-07-20T03:19:27.240" v="4" actId="207"/>
        <pc:sldMkLst>
          <pc:docMk/>
          <pc:sldMk cId="0" sldId="258"/>
        </pc:sldMkLst>
        <pc:spChg chg="mod">
          <ac:chgData name="Ngô Thị Dịu" userId="9239adeb-dabb-42ee-b658-acdf993bd767" providerId="ADAL" clId="{016367EF-384C-4F2B-BAE4-E8D8151466DA}" dt="2024-07-20T03:19:27.240" v="4" actId="207"/>
          <ac:spMkLst>
            <pc:docMk/>
            <pc:sldMk cId="0" sldId="258"/>
            <ac:spMk id="8" creationId="{1F2D4296-C78E-E094-BCD4-110B91D266F5}"/>
          </ac:spMkLst>
        </pc:spChg>
      </pc:sldChg>
      <pc:sldChg chg="del">
        <pc:chgData name="Ngô Thị Dịu" userId="9239adeb-dabb-42ee-b658-acdf993bd767" providerId="ADAL" clId="{016367EF-384C-4F2B-BAE4-E8D8151466DA}" dt="2024-07-20T03:19:29.316" v="5" actId="47"/>
        <pc:sldMkLst>
          <pc:docMk/>
          <pc:sldMk cId="1894723208" sldId="3836"/>
        </pc:sldMkLst>
      </pc:sldChg>
      <pc:sldChg chg="del">
        <pc:chgData name="Ngô Thị Dịu" userId="9239adeb-dabb-42ee-b658-acdf993bd767" providerId="ADAL" clId="{016367EF-384C-4F2B-BAE4-E8D8151466DA}" dt="2024-07-20T03:19:11.288" v="2" actId="47"/>
        <pc:sldMkLst>
          <pc:docMk/>
          <pc:sldMk cId="2784381652" sldId="3876"/>
        </pc:sldMkLst>
      </pc:sldChg>
      <pc:sldChg chg="modSp mod">
        <pc:chgData name="Ngô Thị Dịu" userId="9239adeb-dabb-42ee-b658-acdf993bd767" providerId="ADAL" clId="{016367EF-384C-4F2B-BAE4-E8D8151466DA}" dt="2024-07-20T03:19:06.251" v="1" actId="20577"/>
        <pc:sldMkLst>
          <pc:docMk/>
          <pc:sldMk cId="0" sldId="3877"/>
        </pc:sldMkLst>
        <pc:spChg chg="mod">
          <ac:chgData name="Ngô Thị Dịu" userId="9239adeb-dabb-42ee-b658-acdf993bd767" providerId="ADAL" clId="{016367EF-384C-4F2B-BAE4-E8D8151466DA}" dt="2024-07-20T03:19:06.251" v="1" actId="20577"/>
          <ac:spMkLst>
            <pc:docMk/>
            <pc:sldMk cId="0" sldId="3877"/>
            <ac:spMk id="4" creationId="{00000000-0000-0000-0000-000000000000}"/>
          </ac:spMkLst>
        </pc:spChg>
      </pc:sldChg>
      <pc:sldMasterChg chg="del delSldLayout">
        <pc:chgData name="Ngô Thị Dịu" userId="9239adeb-dabb-42ee-b658-acdf993bd767" providerId="ADAL" clId="{016367EF-384C-4F2B-BAE4-E8D8151466DA}" dt="2024-07-20T03:19:11.288" v="2" actId="47"/>
        <pc:sldMasterMkLst>
          <pc:docMk/>
          <pc:sldMasterMk cId="1137653835" sldId="2147483776"/>
        </pc:sldMasterMkLst>
        <pc:sldLayoutChg chg="del">
          <pc:chgData name="Ngô Thị Dịu" userId="9239adeb-dabb-42ee-b658-acdf993bd767" providerId="ADAL" clId="{016367EF-384C-4F2B-BAE4-E8D8151466DA}" dt="2024-07-20T03:19:11.288" v="2" actId="47"/>
          <pc:sldLayoutMkLst>
            <pc:docMk/>
            <pc:sldMasterMk cId="1137653835" sldId="2147483776"/>
            <pc:sldLayoutMk cId="1899440554" sldId="2147483777"/>
          </pc:sldLayoutMkLst>
        </pc:sldLayoutChg>
        <pc:sldLayoutChg chg="del">
          <pc:chgData name="Ngô Thị Dịu" userId="9239adeb-dabb-42ee-b658-acdf993bd767" providerId="ADAL" clId="{016367EF-384C-4F2B-BAE4-E8D8151466DA}" dt="2024-07-20T03:19:11.288" v="2" actId="47"/>
          <pc:sldLayoutMkLst>
            <pc:docMk/>
            <pc:sldMasterMk cId="1137653835" sldId="2147483776"/>
            <pc:sldLayoutMk cId="2225490651" sldId="2147483778"/>
          </pc:sldLayoutMkLst>
        </pc:sldLayoutChg>
        <pc:sldLayoutChg chg="del">
          <pc:chgData name="Ngô Thị Dịu" userId="9239adeb-dabb-42ee-b658-acdf993bd767" providerId="ADAL" clId="{016367EF-384C-4F2B-BAE4-E8D8151466DA}" dt="2024-07-20T03:19:11.288" v="2" actId="47"/>
          <pc:sldLayoutMkLst>
            <pc:docMk/>
            <pc:sldMasterMk cId="1137653835" sldId="2147483776"/>
            <pc:sldLayoutMk cId="2940387001" sldId="2147483779"/>
          </pc:sldLayoutMkLst>
        </pc:sldLayoutChg>
        <pc:sldLayoutChg chg="del">
          <pc:chgData name="Ngô Thị Dịu" userId="9239adeb-dabb-42ee-b658-acdf993bd767" providerId="ADAL" clId="{016367EF-384C-4F2B-BAE4-E8D8151466DA}" dt="2024-07-20T03:19:11.288" v="2" actId="47"/>
          <pc:sldLayoutMkLst>
            <pc:docMk/>
            <pc:sldMasterMk cId="1137653835" sldId="2147483776"/>
            <pc:sldLayoutMk cId="2058833044" sldId="2147483780"/>
          </pc:sldLayoutMkLst>
        </pc:sldLayoutChg>
        <pc:sldLayoutChg chg="del">
          <pc:chgData name="Ngô Thị Dịu" userId="9239adeb-dabb-42ee-b658-acdf993bd767" providerId="ADAL" clId="{016367EF-384C-4F2B-BAE4-E8D8151466DA}" dt="2024-07-20T03:19:11.288" v="2" actId="47"/>
          <pc:sldLayoutMkLst>
            <pc:docMk/>
            <pc:sldMasterMk cId="1137653835" sldId="2147483776"/>
            <pc:sldLayoutMk cId="90696529" sldId="2147483781"/>
          </pc:sldLayoutMkLst>
        </pc:sldLayoutChg>
        <pc:sldLayoutChg chg="del">
          <pc:chgData name="Ngô Thị Dịu" userId="9239adeb-dabb-42ee-b658-acdf993bd767" providerId="ADAL" clId="{016367EF-384C-4F2B-BAE4-E8D8151466DA}" dt="2024-07-20T03:19:11.288" v="2" actId="47"/>
          <pc:sldLayoutMkLst>
            <pc:docMk/>
            <pc:sldMasterMk cId="1137653835" sldId="2147483776"/>
            <pc:sldLayoutMk cId="1633790535" sldId="2147483782"/>
          </pc:sldLayoutMkLst>
        </pc:sldLayoutChg>
        <pc:sldLayoutChg chg="del">
          <pc:chgData name="Ngô Thị Dịu" userId="9239adeb-dabb-42ee-b658-acdf993bd767" providerId="ADAL" clId="{016367EF-384C-4F2B-BAE4-E8D8151466DA}" dt="2024-07-20T03:19:11.288" v="2" actId="47"/>
          <pc:sldLayoutMkLst>
            <pc:docMk/>
            <pc:sldMasterMk cId="1137653835" sldId="2147483776"/>
            <pc:sldLayoutMk cId="133598506" sldId="2147483783"/>
          </pc:sldLayoutMkLst>
        </pc:sldLayoutChg>
        <pc:sldLayoutChg chg="del">
          <pc:chgData name="Ngô Thị Dịu" userId="9239adeb-dabb-42ee-b658-acdf993bd767" providerId="ADAL" clId="{016367EF-384C-4F2B-BAE4-E8D8151466DA}" dt="2024-07-20T03:19:11.288" v="2" actId="47"/>
          <pc:sldLayoutMkLst>
            <pc:docMk/>
            <pc:sldMasterMk cId="1137653835" sldId="2147483776"/>
            <pc:sldLayoutMk cId="3351382652" sldId="2147483784"/>
          </pc:sldLayoutMkLst>
        </pc:sldLayoutChg>
        <pc:sldLayoutChg chg="del">
          <pc:chgData name="Ngô Thị Dịu" userId="9239adeb-dabb-42ee-b658-acdf993bd767" providerId="ADAL" clId="{016367EF-384C-4F2B-BAE4-E8D8151466DA}" dt="2024-07-20T03:19:11.288" v="2" actId="47"/>
          <pc:sldLayoutMkLst>
            <pc:docMk/>
            <pc:sldMasterMk cId="1137653835" sldId="2147483776"/>
            <pc:sldLayoutMk cId="3037644347" sldId="2147483785"/>
          </pc:sldLayoutMkLst>
        </pc:sldLayoutChg>
        <pc:sldLayoutChg chg="del">
          <pc:chgData name="Ngô Thị Dịu" userId="9239adeb-dabb-42ee-b658-acdf993bd767" providerId="ADAL" clId="{016367EF-384C-4F2B-BAE4-E8D8151466DA}" dt="2024-07-20T03:19:11.288" v="2" actId="47"/>
          <pc:sldLayoutMkLst>
            <pc:docMk/>
            <pc:sldMasterMk cId="1137653835" sldId="2147483776"/>
            <pc:sldLayoutMk cId="4276460220" sldId="2147483786"/>
          </pc:sldLayoutMkLst>
        </pc:sldLayoutChg>
      </pc:sldMasterChg>
    </pc:docChg>
  </pc:docChgLst>
  <pc:docChgLst>
    <pc:chgData name="Ngô Thị Dịu" userId="9239adeb-dabb-42ee-b658-acdf993bd767" providerId="ADAL" clId="{18CD7645-1F80-480B-8E6D-AFFFDCBBBDBD}"/>
    <pc:docChg chg="undo custSel addSld delSld modSld delMainMaster modMainMaster">
      <pc:chgData name="Ngô Thị Dịu" userId="9239adeb-dabb-42ee-b658-acdf993bd767" providerId="ADAL" clId="{18CD7645-1F80-480B-8E6D-AFFFDCBBBDBD}" dt="2024-07-23T08:47:55.610" v="1133" actId="14100"/>
      <pc:docMkLst>
        <pc:docMk/>
      </pc:docMkLst>
      <pc:sldChg chg="modSp mod">
        <pc:chgData name="Ngô Thị Dịu" userId="9239adeb-dabb-42ee-b658-acdf993bd767" providerId="ADAL" clId="{18CD7645-1F80-480B-8E6D-AFFFDCBBBDBD}" dt="2024-07-20T10:02:12.524" v="786" actId="1076"/>
        <pc:sldMkLst>
          <pc:docMk/>
          <pc:sldMk cId="0" sldId="258"/>
        </pc:sldMkLst>
        <pc:spChg chg="mod">
          <ac:chgData name="Ngô Thị Dịu" userId="9239adeb-dabb-42ee-b658-acdf993bd767" providerId="ADAL" clId="{18CD7645-1F80-480B-8E6D-AFFFDCBBBDBD}" dt="2024-07-20T10:02:12.524" v="786" actId="1076"/>
          <ac:spMkLst>
            <pc:docMk/>
            <pc:sldMk cId="0" sldId="258"/>
            <ac:spMk id="8" creationId="{1F2D4296-C78E-E094-BCD4-110B91D266F5}"/>
          </ac:spMkLst>
        </pc:spChg>
        <pc:spChg chg="mod">
          <ac:chgData name="Ngô Thị Dịu" userId="9239adeb-dabb-42ee-b658-acdf993bd767" providerId="ADAL" clId="{18CD7645-1F80-480B-8E6D-AFFFDCBBBDBD}" dt="2024-07-20T10:01:58.719" v="781" actId="403"/>
          <ac:spMkLst>
            <pc:docMk/>
            <pc:sldMk cId="0" sldId="258"/>
            <ac:spMk id="10" creationId="{00000000-0000-0000-0000-000000000000}"/>
          </ac:spMkLst>
        </pc:spChg>
      </pc:sldChg>
      <pc:sldChg chg="del">
        <pc:chgData name="Ngô Thị Dịu" userId="9239adeb-dabb-42ee-b658-acdf993bd767" providerId="ADAL" clId="{18CD7645-1F80-480B-8E6D-AFFFDCBBBDBD}" dt="2024-07-20T03:20:22.117" v="0" actId="47"/>
        <pc:sldMkLst>
          <pc:docMk/>
          <pc:sldMk cId="4025070524" sldId="269"/>
        </pc:sldMkLst>
      </pc:sldChg>
      <pc:sldChg chg="delSp modSp del mod">
        <pc:chgData name="Ngô Thị Dịu" userId="9239adeb-dabb-42ee-b658-acdf993bd767" providerId="ADAL" clId="{18CD7645-1F80-480B-8E6D-AFFFDCBBBDBD}" dt="2024-07-20T09:55:08.056" v="689" actId="47"/>
        <pc:sldMkLst>
          <pc:docMk/>
          <pc:sldMk cId="0" sldId="277"/>
        </pc:sldMkLst>
        <pc:spChg chg="mod">
          <ac:chgData name="Ngô Thị Dịu" userId="9239adeb-dabb-42ee-b658-acdf993bd767" providerId="ADAL" clId="{18CD7645-1F80-480B-8E6D-AFFFDCBBBDBD}" dt="2024-07-20T09:53:52.268" v="675" actId="1076"/>
          <ac:spMkLst>
            <pc:docMk/>
            <pc:sldMk cId="0" sldId="277"/>
            <ac:spMk id="8" creationId="{CF475AB1-C57D-9892-0D20-686640CC00C9}"/>
          </ac:spMkLst>
        </pc:spChg>
        <pc:spChg chg="mod">
          <ac:chgData name="Ngô Thị Dịu" userId="9239adeb-dabb-42ee-b658-acdf993bd767" providerId="ADAL" clId="{18CD7645-1F80-480B-8E6D-AFFFDCBBBDBD}" dt="2024-07-20T09:54:10.485" v="688" actId="20577"/>
          <ac:spMkLst>
            <pc:docMk/>
            <pc:sldMk cId="0" sldId="277"/>
            <ac:spMk id="15" creationId="{FE2D8084-5668-E9A4-2987-F8D3C54990D8}"/>
          </ac:spMkLst>
        </pc:spChg>
        <pc:picChg chg="del mod">
          <ac:chgData name="Ngô Thị Dịu" userId="9239adeb-dabb-42ee-b658-acdf993bd767" providerId="ADAL" clId="{18CD7645-1F80-480B-8E6D-AFFFDCBBBDBD}" dt="2024-07-20T09:54:02.977" v="676" actId="478"/>
          <ac:picMkLst>
            <pc:docMk/>
            <pc:sldMk cId="0" sldId="277"/>
            <ac:picMk id="16" creationId="{9F0B1164-EDC6-5106-D367-06AD7ED54951}"/>
          </ac:picMkLst>
        </pc:picChg>
      </pc:sldChg>
      <pc:sldChg chg="setBg">
        <pc:chgData name="Ngô Thị Dịu" userId="9239adeb-dabb-42ee-b658-acdf993bd767" providerId="ADAL" clId="{18CD7645-1F80-480B-8E6D-AFFFDCBBBDBD}" dt="2024-07-20T04:13:56.191" v="661"/>
        <pc:sldMkLst>
          <pc:docMk/>
          <pc:sldMk cId="0" sldId="280"/>
        </pc:sldMkLst>
      </pc:sldChg>
      <pc:sldChg chg="addSp delSp modSp mod">
        <pc:chgData name="Ngô Thị Dịu" userId="9239adeb-dabb-42ee-b658-acdf993bd767" providerId="ADAL" clId="{18CD7645-1F80-480B-8E6D-AFFFDCBBBDBD}" dt="2024-07-20T04:08:22.107" v="621" actId="1076"/>
        <pc:sldMkLst>
          <pc:docMk/>
          <pc:sldMk cId="3370452882" sldId="370"/>
        </pc:sldMkLst>
        <pc:graphicFrameChg chg="mod">
          <ac:chgData name="Ngô Thị Dịu" userId="9239adeb-dabb-42ee-b658-acdf993bd767" providerId="ADAL" clId="{18CD7645-1F80-480B-8E6D-AFFFDCBBBDBD}" dt="2024-07-20T04:00:56.301" v="576"/>
          <ac:graphicFrameMkLst>
            <pc:docMk/>
            <pc:sldMk cId="3370452882" sldId="370"/>
            <ac:graphicFrameMk id="7" creationId="{00000000-0000-0000-0000-000000000000}"/>
          </ac:graphicFrameMkLst>
        </pc:graphicFrameChg>
        <pc:picChg chg="del">
          <ac:chgData name="Ngô Thị Dịu" userId="9239adeb-dabb-42ee-b658-acdf993bd767" providerId="ADAL" clId="{18CD7645-1F80-480B-8E6D-AFFFDCBBBDBD}" dt="2024-07-20T03:56:10.859" v="566" actId="478"/>
          <ac:picMkLst>
            <pc:docMk/>
            <pc:sldMk cId="3370452882" sldId="370"/>
            <ac:picMk id="3" creationId="{00000000-0000-0000-0000-000000000000}"/>
          </ac:picMkLst>
        </pc:picChg>
        <pc:picChg chg="add mod modCrop">
          <ac:chgData name="Ngô Thị Dịu" userId="9239adeb-dabb-42ee-b658-acdf993bd767" providerId="ADAL" clId="{18CD7645-1F80-480B-8E6D-AFFFDCBBBDBD}" dt="2024-07-20T04:06:27.371" v="588" actId="14100"/>
          <ac:picMkLst>
            <pc:docMk/>
            <pc:sldMk cId="3370452882" sldId="370"/>
            <ac:picMk id="4" creationId="{902B322C-B4F1-A58B-F119-EF8DD51600D3}"/>
          </ac:picMkLst>
        </pc:picChg>
        <pc:picChg chg="add mod">
          <ac:chgData name="Ngô Thị Dịu" userId="9239adeb-dabb-42ee-b658-acdf993bd767" providerId="ADAL" clId="{18CD7645-1F80-480B-8E6D-AFFFDCBBBDBD}" dt="2024-07-20T04:07:33.803" v="606" actId="1076"/>
          <ac:picMkLst>
            <pc:docMk/>
            <pc:sldMk cId="3370452882" sldId="370"/>
            <ac:picMk id="6" creationId="{5D38AD6B-24B6-86EA-53AE-A1FF01BDB6EF}"/>
          </ac:picMkLst>
        </pc:picChg>
        <pc:picChg chg="add mod">
          <ac:chgData name="Ngô Thị Dịu" userId="9239adeb-dabb-42ee-b658-acdf993bd767" providerId="ADAL" clId="{18CD7645-1F80-480B-8E6D-AFFFDCBBBDBD}" dt="2024-07-20T04:07:39.067" v="609" actId="1076"/>
          <ac:picMkLst>
            <pc:docMk/>
            <pc:sldMk cId="3370452882" sldId="370"/>
            <ac:picMk id="9" creationId="{696B160D-AB64-0308-34C2-9B560B9D7246}"/>
          </ac:picMkLst>
        </pc:picChg>
        <pc:picChg chg="del">
          <ac:chgData name="Ngô Thị Dịu" userId="9239adeb-dabb-42ee-b658-acdf993bd767" providerId="ADAL" clId="{18CD7645-1F80-480B-8E6D-AFFFDCBBBDBD}" dt="2024-07-20T03:56:11.642" v="567" actId="478"/>
          <ac:picMkLst>
            <pc:docMk/>
            <pc:sldMk cId="3370452882" sldId="370"/>
            <ac:picMk id="10" creationId="{00000000-0000-0000-0000-000000000000}"/>
          </ac:picMkLst>
        </pc:picChg>
        <pc:picChg chg="del">
          <ac:chgData name="Ngô Thị Dịu" userId="9239adeb-dabb-42ee-b658-acdf993bd767" providerId="ADAL" clId="{18CD7645-1F80-480B-8E6D-AFFFDCBBBDBD}" dt="2024-07-20T03:56:12.172" v="568" actId="478"/>
          <ac:picMkLst>
            <pc:docMk/>
            <pc:sldMk cId="3370452882" sldId="370"/>
            <ac:picMk id="11" creationId="{00000000-0000-0000-0000-000000000000}"/>
          </ac:picMkLst>
        </pc:picChg>
        <pc:picChg chg="del">
          <ac:chgData name="Ngô Thị Dịu" userId="9239adeb-dabb-42ee-b658-acdf993bd767" providerId="ADAL" clId="{18CD7645-1F80-480B-8E6D-AFFFDCBBBDBD}" dt="2024-07-20T03:56:12.762" v="569" actId="478"/>
          <ac:picMkLst>
            <pc:docMk/>
            <pc:sldMk cId="3370452882" sldId="370"/>
            <ac:picMk id="12" creationId="{00000000-0000-0000-0000-000000000000}"/>
          </ac:picMkLst>
        </pc:picChg>
        <pc:picChg chg="add mod">
          <ac:chgData name="Ngô Thị Dịu" userId="9239adeb-dabb-42ee-b658-acdf993bd767" providerId="ADAL" clId="{18CD7645-1F80-480B-8E6D-AFFFDCBBBDBD}" dt="2024-07-20T04:08:04.611" v="616" actId="1076"/>
          <ac:picMkLst>
            <pc:docMk/>
            <pc:sldMk cId="3370452882" sldId="370"/>
            <ac:picMk id="14" creationId="{36C2A341-14B6-F80C-B409-424EDA68419D}"/>
          </ac:picMkLst>
        </pc:picChg>
        <pc:picChg chg="add mod">
          <ac:chgData name="Ngô Thị Dịu" userId="9239adeb-dabb-42ee-b658-acdf993bd767" providerId="ADAL" clId="{18CD7645-1F80-480B-8E6D-AFFFDCBBBDBD}" dt="2024-07-20T04:08:22.107" v="621" actId="1076"/>
          <ac:picMkLst>
            <pc:docMk/>
            <pc:sldMk cId="3370452882" sldId="370"/>
            <ac:picMk id="16" creationId="{961F1A5D-0D5C-EC73-E702-EBA22F0B66B8}"/>
          </ac:picMkLst>
        </pc:picChg>
      </pc:sldChg>
      <pc:sldChg chg="addSp delSp modSp mod setBg delAnim modAnim">
        <pc:chgData name="Ngô Thị Dịu" userId="9239adeb-dabb-42ee-b658-acdf993bd767" providerId="ADAL" clId="{18CD7645-1F80-480B-8E6D-AFFFDCBBBDBD}" dt="2024-07-20T03:39:12.692" v="305" actId="1076"/>
        <pc:sldMkLst>
          <pc:docMk/>
          <pc:sldMk cId="3985879149" sldId="3842"/>
        </pc:sldMkLst>
        <pc:spChg chg="del">
          <ac:chgData name="Ngô Thị Dịu" userId="9239adeb-dabb-42ee-b658-acdf993bd767" providerId="ADAL" clId="{18CD7645-1F80-480B-8E6D-AFFFDCBBBDBD}" dt="2024-07-20T03:32:04.515" v="169" actId="478"/>
          <ac:spMkLst>
            <pc:docMk/>
            <pc:sldMk cId="3985879149" sldId="3842"/>
            <ac:spMk id="2" creationId="{6B7C0A60-8FF2-B44A-18FB-98AAFAA0487D}"/>
          </ac:spMkLst>
        </pc:spChg>
        <pc:spChg chg="add mod">
          <ac:chgData name="Ngô Thị Dịu" userId="9239adeb-dabb-42ee-b658-acdf993bd767" providerId="ADAL" clId="{18CD7645-1F80-480B-8E6D-AFFFDCBBBDBD}" dt="2024-07-20T03:31:51.205" v="162"/>
          <ac:spMkLst>
            <pc:docMk/>
            <pc:sldMk cId="3985879149" sldId="3842"/>
            <ac:spMk id="3" creationId="{FBE65C5F-2D23-2445-D488-964B8FF7A9A2}"/>
          </ac:spMkLst>
        </pc:spChg>
        <pc:spChg chg="del mod">
          <ac:chgData name="Ngô Thị Dịu" userId="9239adeb-dabb-42ee-b658-acdf993bd767" providerId="ADAL" clId="{18CD7645-1F80-480B-8E6D-AFFFDCBBBDBD}" dt="2024-07-20T03:38:37.324" v="297" actId="478"/>
          <ac:spMkLst>
            <pc:docMk/>
            <pc:sldMk cId="3985879149" sldId="3842"/>
            <ac:spMk id="8" creationId="{71CA47F7-F322-CF2F-422F-3545974F643A}"/>
          </ac:spMkLst>
        </pc:spChg>
        <pc:spChg chg="add del mod">
          <ac:chgData name="Ngô Thị Dịu" userId="9239adeb-dabb-42ee-b658-acdf993bd767" providerId="ADAL" clId="{18CD7645-1F80-480B-8E6D-AFFFDCBBBDBD}" dt="2024-07-20T03:38:22.723" v="290" actId="478"/>
          <ac:spMkLst>
            <pc:docMk/>
            <pc:sldMk cId="3985879149" sldId="3842"/>
            <ac:spMk id="9" creationId="{3D0029AC-D638-BC99-5565-DDBF898D678E}"/>
          </ac:spMkLst>
        </pc:spChg>
        <pc:picChg chg="del">
          <ac:chgData name="Ngô Thị Dịu" userId="9239adeb-dabb-42ee-b658-acdf993bd767" providerId="ADAL" clId="{18CD7645-1F80-480B-8E6D-AFFFDCBBBDBD}" dt="2024-07-20T03:31:49.322" v="161" actId="478"/>
          <ac:picMkLst>
            <pc:docMk/>
            <pc:sldMk cId="3985879149" sldId="3842"/>
            <ac:picMk id="4" creationId="{CB55AE1E-183F-6FF5-CDD8-E4A76A17073C}"/>
          </ac:picMkLst>
        </pc:picChg>
        <pc:picChg chg="del mod">
          <ac:chgData name="Ngô Thị Dịu" userId="9239adeb-dabb-42ee-b658-acdf993bd767" providerId="ADAL" clId="{18CD7645-1F80-480B-8E6D-AFFFDCBBBDBD}" dt="2024-07-20T03:37:17.217" v="277" actId="478"/>
          <ac:picMkLst>
            <pc:docMk/>
            <pc:sldMk cId="3985879149" sldId="3842"/>
            <ac:picMk id="5" creationId="{A8A295AB-2248-A1EB-CAC2-48034909F964}"/>
          </ac:picMkLst>
        </pc:picChg>
        <pc:picChg chg="del">
          <ac:chgData name="Ngô Thị Dịu" userId="9239adeb-dabb-42ee-b658-acdf993bd767" providerId="ADAL" clId="{18CD7645-1F80-480B-8E6D-AFFFDCBBBDBD}" dt="2024-07-20T03:31:48.375" v="160" actId="478"/>
          <ac:picMkLst>
            <pc:docMk/>
            <pc:sldMk cId="3985879149" sldId="3842"/>
            <ac:picMk id="6" creationId="{1D304DCB-5540-CF27-38B2-DBC4AF2A370B}"/>
          </ac:picMkLst>
        </pc:picChg>
        <pc:picChg chg="add mod">
          <ac:chgData name="Ngô Thị Dịu" userId="9239adeb-dabb-42ee-b658-acdf993bd767" providerId="ADAL" clId="{18CD7645-1F80-480B-8E6D-AFFFDCBBBDBD}" dt="2024-07-20T03:31:51.205" v="162"/>
          <ac:picMkLst>
            <pc:docMk/>
            <pc:sldMk cId="3985879149" sldId="3842"/>
            <ac:picMk id="7" creationId="{FA48A917-1768-9FEF-0684-68FE310007B4}"/>
          </ac:picMkLst>
        </pc:picChg>
        <pc:picChg chg="add del mod">
          <ac:chgData name="Ngô Thị Dịu" userId="9239adeb-dabb-42ee-b658-acdf993bd767" providerId="ADAL" clId="{18CD7645-1F80-480B-8E6D-AFFFDCBBBDBD}" dt="2024-07-20T03:38:26.979" v="292" actId="478"/>
          <ac:picMkLst>
            <pc:docMk/>
            <pc:sldMk cId="3985879149" sldId="3842"/>
            <ac:picMk id="10" creationId="{A2B48250-AF53-B292-D70D-BF060CBCC40A}"/>
          </ac:picMkLst>
        </pc:picChg>
        <pc:picChg chg="add mod">
          <ac:chgData name="Ngô Thị Dịu" userId="9239adeb-dabb-42ee-b658-acdf993bd767" providerId="ADAL" clId="{18CD7645-1F80-480B-8E6D-AFFFDCBBBDBD}" dt="2024-07-20T03:39:12.692" v="305" actId="1076"/>
          <ac:picMkLst>
            <pc:docMk/>
            <pc:sldMk cId="3985879149" sldId="3842"/>
            <ac:picMk id="11" creationId="{40F97F54-2C1C-62D3-F3E6-B9C365D5D704}"/>
          </ac:picMkLst>
        </pc:picChg>
      </pc:sldChg>
      <pc:sldChg chg="del">
        <pc:chgData name="Ngô Thị Dịu" userId="9239adeb-dabb-42ee-b658-acdf993bd767" providerId="ADAL" clId="{18CD7645-1F80-480B-8E6D-AFFFDCBBBDBD}" dt="2024-07-20T03:39:51.434" v="310" actId="47"/>
        <pc:sldMkLst>
          <pc:docMk/>
          <pc:sldMk cId="1653787975" sldId="3845"/>
        </pc:sldMkLst>
      </pc:sldChg>
      <pc:sldChg chg="del">
        <pc:chgData name="Ngô Thị Dịu" userId="9239adeb-dabb-42ee-b658-acdf993bd767" providerId="ADAL" clId="{18CD7645-1F80-480B-8E6D-AFFFDCBBBDBD}" dt="2024-07-20T03:39:57.791" v="312" actId="47"/>
        <pc:sldMkLst>
          <pc:docMk/>
          <pc:sldMk cId="21384892" sldId="3858"/>
        </pc:sldMkLst>
      </pc:sldChg>
      <pc:sldChg chg="modSp mod">
        <pc:chgData name="Ngô Thị Dịu" userId="9239adeb-dabb-42ee-b658-acdf993bd767" providerId="ADAL" clId="{18CD7645-1F80-480B-8E6D-AFFFDCBBBDBD}" dt="2024-07-20T03:29:57.995" v="159" actId="20577"/>
        <pc:sldMkLst>
          <pc:docMk/>
          <pc:sldMk cId="1717237347" sldId="3862"/>
        </pc:sldMkLst>
        <pc:spChg chg="mod">
          <ac:chgData name="Ngô Thị Dịu" userId="9239adeb-dabb-42ee-b658-acdf993bd767" providerId="ADAL" clId="{18CD7645-1F80-480B-8E6D-AFFFDCBBBDBD}" dt="2024-07-20T03:29:57.995" v="159" actId="20577"/>
          <ac:spMkLst>
            <pc:docMk/>
            <pc:sldMk cId="1717237347" sldId="3862"/>
            <ac:spMk id="4" creationId="{174B1096-1C68-22E0-65C0-77E4FB2E7CAC}"/>
          </ac:spMkLst>
        </pc:spChg>
        <pc:picChg chg="mod">
          <ac:chgData name="Ngô Thị Dịu" userId="9239adeb-dabb-42ee-b658-acdf993bd767" providerId="ADAL" clId="{18CD7645-1F80-480B-8E6D-AFFFDCBBBDBD}" dt="2024-07-20T03:28:07.691" v="137" actId="1076"/>
          <ac:picMkLst>
            <pc:docMk/>
            <pc:sldMk cId="1717237347" sldId="3862"/>
            <ac:picMk id="3" creationId="{FA4948A0-C7DB-0146-C561-5303CCF65421}"/>
          </ac:picMkLst>
        </pc:picChg>
      </pc:sldChg>
      <pc:sldChg chg="del">
        <pc:chgData name="Ngô Thị Dịu" userId="9239adeb-dabb-42ee-b658-acdf993bd767" providerId="ADAL" clId="{18CD7645-1F80-480B-8E6D-AFFFDCBBBDBD}" dt="2024-07-20T03:40:01.153" v="313" actId="47"/>
        <pc:sldMkLst>
          <pc:docMk/>
          <pc:sldMk cId="938784292" sldId="3864"/>
        </pc:sldMkLst>
      </pc:sldChg>
      <pc:sldChg chg="del">
        <pc:chgData name="Ngô Thị Dịu" userId="9239adeb-dabb-42ee-b658-acdf993bd767" providerId="ADAL" clId="{18CD7645-1F80-480B-8E6D-AFFFDCBBBDBD}" dt="2024-07-20T03:39:54.934" v="311" actId="47"/>
        <pc:sldMkLst>
          <pc:docMk/>
          <pc:sldMk cId="4155284514" sldId="3867"/>
        </pc:sldMkLst>
      </pc:sldChg>
      <pc:sldChg chg="del">
        <pc:chgData name="Ngô Thị Dịu" userId="9239adeb-dabb-42ee-b658-acdf993bd767" providerId="ADAL" clId="{18CD7645-1F80-480B-8E6D-AFFFDCBBBDBD}" dt="2024-07-20T03:20:22.515" v="1" actId="47"/>
        <pc:sldMkLst>
          <pc:docMk/>
          <pc:sldMk cId="1574019775" sldId="3871"/>
        </pc:sldMkLst>
      </pc:sldChg>
      <pc:sldChg chg="del">
        <pc:chgData name="Ngô Thị Dịu" userId="9239adeb-dabb-42ee-b658-acdf993bd767" providerId="ADAL" clId="{18CD7645-1F80-480B-8E6D-AFFFDCBBBDBD}" dt="2024-07-20T03:20:23.145" v="2" actId="47"/>
        <pc:sldMkLst>
          <pc:docMk/>
          <pc:sldMk cId="1859852855" sldId="3872"/>
        </pc:sldMkLst>
      </pc:sldChg>
      <pc:sldChg chg="del">
        <pc:chgData name="Ngô Thị Dịu" userId="9239adeb-dabb-42ee-b658-acdf993bd767" providerId="ADAL" clId="{18CD7645-1F80-480B-8E6D-AFFFDCBBBDBD}" dt="2024-07-20T03:20:23.532" v="3" actId="47"/>
        <pc:sldMkLst>
          <pc:docMk/>
          <pc:sldMk cId="1586127414" sldId="3873"/>
        </pc:sldMkLst>
      </pc:sldChg>
      <pc:sldChg chg="del">
        <pc:chgData name="Ngô Thị Dịu" userId="9239adeb-dabb-42ee-b658-acdf993bd767" providerId="ADAL" clId="{18CD7645-1F80-480B-8E6D-AFFFDCBBBDBD}" dt="2024-07-20T03:20:24.123" v="4" actId="47"/>
        <pc:sldMkLst>
          <pc:docMk/>
          <pc:sldMk cId="646343225" sldId="3874"/>
        </pc:sldMkLst>
      </pc:sldChg>
      <pc:sldChg chg="del">
        <pc:chgData name="Ngô Thị Dịu" userId="9239adeb-dabb-42ee-b658-acdf993bd767" providerId="ADAL" clId="{18CD7645-1F80-480B-8E6D-AFFFDCBBBDBD}" dt="2024-07-20T03:20:24.847" v="5" actId="47"/>
        <pc:sldMkLst>
          <pc:docMk/>
          <pc:sldMk cId="3292894932" sldId="3875"/>
        </pc:sldMkLst>
      </pc:sldChg>
      <pc:sldChg chg="modSp add del mod">
        <pc:chgData name="Ngô Thị Dịu" userId="9239adeb-dabb-42ee-b658-acdf993bd767" providerId="ADAL" clId="{18CD7645-1F80-480B-8E6D-AFFFDCBBBDBD}" dt="2024-07-23T08:47:25.943" v="1131" actId="1440"/>
        <pc:sldMkLst>
          <pc:docMk/>
          <pc:sldMk cId="0" sldId="3877"/>
        </pc:sldMkLst>
        <pc:spChg chg="mod">
          <ac:chgData name="Ngô Thị Dịu" userId="9239adeb-dabb-42ee-b658-acdf993bd767" providerId="ADAL" clId="{18CD7645-1F80-480B-8E6D-AFFFDCBBBDBD}" dt="2024-07-20T03:20:47.628" v="11" actId="20577"/>
          <ac:spMkLst>
            <pc:docMk/>
            <pc:sldMk cId="0" sldId="3877"/>
            <ac:spMk id="4" creationId="{00000000-0000-0000-0000-000000000000}"/>
          </ac:spMkLst>
        </pc:spChg>
        <pc:picChg chg="mod">
          <ac:chgData name="Ngô Thị Dịu" userId="9239adeb-dabb-42ee-b658-acdf993bd767" providerId="ADAL" clId="{18CD7645-1F80-480B-8E6D-AFFFDCBBBDBD}" dt="2024-07-23T08:47:25.943" v="1131" actId="1440"/>
          <ac:picMkLst>
            <pc:docMk/>
            <pc:sldMk cId="0" sldId="3877"/>
            <ac:picMk id="2" creationId="{C5FFBC14-8DB2-DA88-5ED0-4DC6C2A27BA9}"/>
          </ac:picMkLst>
        </pc:picChg>
        <pc:picChg chg="mod">
          <ac:chgData name="Ngô Thị Dịu" userId="9239adeb-dabb-42ee-b658-acdf993bd767" providerId="ADAL" clId="{18CD7645-1F80-480B-8E6D-AFFFDCBBBDBD}" dt="2024-07-23T08:47:25.943" v="1131" actId="1440"/>
          <ac:picMkLst>
            <pc:docMk/>
            <pc:sldMk cId="0" sldId="3877"/>
            <ac:picMk id="3" creationId="{D8515D7E-1B10-0863-42CE-4100A2270DF8}"/>
          </ac:picMkLst>
        </pc:picChg>
      </pc:sldChg>
      <pc:sldChg chg="delSp modSp mod setBg">
        <pc:chgData name="Ngô Thị Dịu" userId="9239adeb-dabb-42ee-b658-acdf993bd767" providerId="ADAL" clId="{18CD7645-1F80-480B-8E6D-AFFFDCBBBDBD}" dt="2024-07-23T08:47:55.610" v="1133" actId="14100"/>
        <pc:sldMkLst>
          <pc:docMk/>
          <pc:sldMk cId="878619979" sldId="3878"/>
        </pc:sldMkLst>
        <pc:spChg chg="del">
          <ac:chgData name="Ngô Thị Dịu" userId="9239adeb-dabb-42ee-b658-acdf993bd767" providerId="ADAL" clId="{18CD7645-1F80-480B-8E6D-AFFFDCBBBDBD}" dt="2024-07-23T07:46:30.356" v="1120" actId="478"/>
          <ac:spMkLst>
            <pc:docMk/>
            <pc:sldMk cId="878619979" sldId="3878"/>
            <ac:spMk id="8" creationId="{71CA47F7-F322-CF2F-422F-3545974F643A}"/>
          </ac:spMkLst>
        </pc:spChg>
        <pc:spChg chg="mod">
          <ac:chgData name="Ngô Thị Dịu" userId="9239adeb-dabb-42ee-b658-acdf993bd767" providerId="ADAL" clId="{18CD7645-1F80-480B-8E6D-AFFFDCBBBDBD}" dt="2024-07-23T07:48:02.935" v="1130" actId="2711"/>
          <ac:spMkLst>
            <pc:docMk/>
            <pc:sldMk cId="878619979" sldId="3878"/>
            <ac:spMk id="9" creationId="{3D0029AC-D638-BC99-5565-DDBF898D678E}"/>
          </ac:spMkLst>
        </pc:spChg>
        <pc:picChg chg="mod">
          <ac:chgData name="Ngô Thị Dịu" userId="9239adeb-dabb-42ee-b658-acdf993bd767" providerId="ADAL" clId="{18CD7645-1F80-480B-8E6D-AFFFDCBBBDBD}" dt="2024-07-23T08:47:55.610" v="1133" actId="14100"/>
          <ac:picMkLst>
            <pc:docMk/>
            <pc:sldMk cId="878619979" sldId="3878"/>
            <ac:picMk id="5" creationId="{A8A295AB-2248-A1EB-CAC2-48034909F964}"/>
          </ac:picMkLst>
        </pc:picChg>
        <pc:picChg chg="mod">
          <ac:chgData name="Ngô Thị Dịu" userId="9239adeb-dabb-42ee-b658-acdf993bd767" providerId="ADAL" clId="{18CD7645-1F80-480B-8E6D-AFFFDCBBBDBD}" dt="2024-07-20T03:39:37.507" v="308" actId="1076"/>
          <ac:picMkLst>
            <pc:docMk/>
            <pc:sldMk cId="878619979" sldId="3878"/>
            <ac:picMk id="10" creationId="{A2B48250-AF53-B292-D70D-BF060CBCC40A}"/>
          </ac:picMkLst>
        </pc:picChg>
      </pc:sldChg>
      <pc:sldChg chg="addSp delSp modSp mod modAnim">
        <pc:chgData name="Ngô Thị Dịu" userId="9239adeb-dabb-42ee-b658-acdf993bd767" providerId="ADAL" clId="{18CD7645-1F80-480B-8E6D-AFFFDCBBBDBD}" dt="2024-07-20T10:31:25.515" v="1100"/>
        <pc:sldMkLst>
          <pc:docMk/>
          <pc:sldMk cId="935997974" sldId="3879"/>
        </pc:sldMkLst>
        <pc:spChg chg="add mod">
          <ac:chgData name="Ngô Thị Dịu" userId="9239adeb-dabb-42ee-b658-acdf993bd767" providerId="ADAL" clId="{18CD7645-1F80-480B-8E6D-AFFFDCBBBDBD}" dt="2024-07-20T10:31:07.380" v="1099" actId="1076"/>
          <ac:spMkLst>
            <pc:docMk/>
            <pc:sldMk cId="935997974" sldId="3879"/>
            <ac:spMk id="3" creationId="{31DBA04B-AC88-7742-AE9F-6D58443B5B1F}"/>
          </ac:spMkLst>
        </pc:spChg>
        <pc:spChg chg="del">
          <ac:chgData name="Ngô Thị Dịu" userId="9239adeb-dabb-42ee-b658-acdf993bd767" providerId="ADAL" clId="{18CD7645-1F80-480B-8E6D-AFFFDCBBBDBD}" dt="2024-07-20T04:08:37.780" v="622" actId="478"/>
          <ac:spMkLst>
            <pc:docMk/>
            <pc:sldMk cId="935997974" sldId="3879"/>
            <ac:spMk id="8" creationId="{1F2D4296-C78E-E094-BCD4-110B91D266F5}"/>
          </ac:spMkLst>
        </pc:spChg>
        <pc:spChg chg="mod">
          <ac:chgData name="Ngô Thị Dịu" userId="9239adeb-dabb-42ee-b658-acdf993bd767" providerId="ADAL" clId="{18CD7645-1F80-480B-8E6D-AFFFDCBBBDBD}" dt="2024-07-20T10:30:36.437" v="1094" actId="1076"/>
          <ac:spMkLst>
            <pc:docMk/>
            <pc:sldMk cId="935997974" sldId="3879"/>
            <ac:spMk id="10" creationId="{00000000-0000-0000-0000-000000000000}"/>
          </ac:spMkLst>
        </pc:spChg>
        <pc:picChg chg="add mod">
          <ac:chgData name="Ngô Thị Dịu" userId="9239adeb-dabb-42ee-b658-acdf993bd767" providerId="ADAL" clId="{18CD7645-1F80-480B-8E6D-AFFFDCBBBDBD}" dt="2024-07-20T10:31:01.284" v="1098" actId="1076"/>
          <ac:picMkLst>
            <pc:docMk/>
            <pc:sldMk cId="935997974" sldId="3879"/>
            <ac:picMk id="2" creationId="{25D88B1C-700F-719D-7AC6-59C2AF62CC7E}"/>
          </ac:picMkLst>
        </pc:picChg>
        <pc:picChg chg="del">
          <ac:chgData name="Ngô Thị Dịu" userId="9239adeb-dabb-42ee-b658-acdf993bd767" providerId="ADAL" clId="{18CD7645-1F80-480B-8E6D-AFFFDCBBBDBD}" dt="2024-07-20T04:08:38.483" v="623" actId="478"/>
          <ac:picMkLst>
            <pc:docMk/>
            <pc:sldMk cId="935997974" sldId="3879"/>
            <ac:picMk id="216" creationId="{00000000-0000-0000-0000-000000000000}"/>
          </ac:picMkLst>
        </pc:picChg>
      </pc:sldChg>
      <pc:sldChg chg="addSp delSp modSp new mod setBg delAnim modAnim">
        <pc:chgData name="Ngô Thị Dịu" userId="9239adeb-dabb-42ee-b658-acdf993bd767" providerId="ADAL" clId="{18CD7645-1F80-480B-8E6D-AFFFDCBBBDBD}" dt="2024-07-20T10:10:58.121" v="1092" actId="1076"/>
        <pc:sldMkLst>
          <pc:docMk/>
          <pc:sldMk cId="1750836461" sldId="3880"/>
        </pc:sldMkLst>
        <pc:spChg chg="del">
          <ac:chgData name="Ngô Thị Dịu" userId="9239adeb-dabb-42ee-b658-acdf993bd767" providerId="ADAL" clId="{18CD7645-1F80-480B-8E6D-AFFFDCBBBDBD}" dt="2024-07-20T04:13:07.276" v="652" actId="478"/>
          <ac:spMkLst>
            <pc:docMk/>
            <pc:sldMk cId="1750836461" sldId="3880"/>
            <ac:spMk id="2" creationId="{2DFA395B-0558-4E89-726B-FEBBCE2AB9B7}"/>
          </ac:spMkLst>
        </pc:spChg>
        <pc:spChg chg="del">
          <ac:chgData name="Ngô Thị Dịu" userId="9239adeb-dabb-42ee-b658-acdf993bd767" providerId="ADAL" clId="{18CD7645-1F80-480B-8E6D-AFFFDCBBBDBD}" dt="2024-07-20T04:13:10.099" v="654" actId="478"/>
          <ac:spMkLst>
            <pc:docMk/>
            <pc:sldMk cId="1750836461" sldId="3880"/>
            <ac:spMk id="3" creationId="{5DA92AF7-9201-3FBA-80B4-4AD6F9EEDA59}"/>
          </ac:spMkLst>
        </pc:spChg>
        <pc:spChg chg="add mod">
          <ac:chgData name="Ngô Thị Dịu" userId="9239adeb-dabb-42ee-b658-acdf993bd767" providerId="ADAL" clId="{18CD7645-1F80-480B-8E6D-AFFFDCBBBDBD}" dt="2024-07-20T10:10:53.781" v="1091" actId="404"/>
          <ac:spMkLst>
            <pc:docMk/>
            <pc:sldMk cId="1750836461" sldId="3880"/>
            <ac:spMk id="4" creationId="{292F3DFE-FCD7-B2F3-B245-E193E2C76506}"/>
          </ac:spMkLst>
        </pc:spChg>
        <pc:spChg chg="del">
          <ac:chgData name="Ngô Thị Dịu" userId="9239adeb-dabb-42ee-b658-acdf993bd767" providerId="ADAL" clId="{18CD7645-1F80-480B-8E6D-AFFFDCBBBDBD}" dt="2024-07-20T04:13:08.275" v="653" actId="478"/>
          <ac:spMkLst>
            <pc:docMk/>
            <pc:sldMk cId="1750836461" sldId="3880"/>
            <ac:spMk id="4" creationId="{E327B85E-6942-633B-5953-E4E01CFB6648}"/>
          </ac:spMkLst>
        </pc:spChg>
        <pc:spChg chg="add del mod">
          <ac:chgData name="Ngô Thị Dịu" userId="9239adeb-dabb-42ee-b658-acdf993bd767" providerId="ADAL" clId="{18CD7645-1F80-480B-8E6D-AFFFDCBBBDBD}" dt="2024-07-20T10:03:53.360" v="795" actId="478"/>
          <ac:spMkLst>
            <pc:docMk/>
            <pc:sldMk cId="1750836461" sldId="3880"/>
            <ac:spMk id="5" creationId="{C9E0D2AE-1262-143F-4EDA-A87866D3538F}"/>
          </ac:spMkLst>
        </pc:spChg>
        <pc:spChg chg="add mod">
          <ac:chgData name="Ngô Thị Dịu" userId="9239adeb-dabb-42ee-b658-acdf993bd767" providerId="ADAL" clId="{18CD7645-1F80-480B-8E6D-AFFFDCBBBDBD}" dt="2024-07-20T10:10:58.121" v="1092" actId="1076"/>
          <ac:spMkLst>
            <pc:docMk/>
            <pc:sldMk cId="1750836461" sldId="3880"/>
            <ac:spMk id="7" creationId="{CFF2230A-6434-2822-76F2-3D255797F7A6}"/>
          </ac:spMkLst>
        </pc:spChg>
        <pc:spChg chg="add mod">
          <ac:chgData name="Ngô Thị Dịu" userId="9239adeb-dabb-42ee-b658-acdf993bd767" providerId="ADAL" clId="{18CD7645-1F80-480B-8E6D-AFFFDCBBBDBD}" dt="2024-07-20T10:05:12.185" v="929"/>
          <ac:spMkLst>
            <pc:docMk/>
            <pc:sldMk cId="1750836461" sldId="3880"/>
            <ac:spMk id="9" creationId="{F936D677-9F65-F3C2-8DA5-CEC4A3DD08C4}"/>
          </ac:spMkLst>
        </pc:spChg>
        <pc:spChg chg="add del mod">
          <ac:chgData name="Ngô Thị Dịu" userId="9239adeb-dabb-42ee-b658-acdf993bd767" providerId="ADAL" clId="{18CD7645-1F80-480B-8E6D-AFFFDCBBBDBD}" dt="2024-07-20T10:08:24.800" v="1004" actId="478"/>
          <ac:spMkLst>
            <pc:docMk/>
            <pc:sldMk cId="1750836461" sldId="3880"/>
            <ac:spMk id="10" creationId="{D5C3C8D3-755A-3AA6-3758-5FB2B4CE75CB}"/>
          </ac:spMkLst>
        </pc:spChg>
        <pc:graphicFrameChg chg="add mod">
          <ac:chgData name="Ngô Thị Dịu" userId="9239adeb-dabb-42ee-b658-acdf993bd767" providerId="ADAL" clId="{18CD7645-1F80-480B-8E6D-AFFFDCBBBDBD}" dt="2024-07-20T10:05:09.488" v="928"/>
          <ac:graphicFrameMkLst>
            <pc:docMk/>
            <pc:sldMk cId="1750836461" sldId="3880"/>
            <ac:graphicFrameMk id="8" creationId="{95AC1277-66A4-E75A-0C66-919A5F8A157E}"/>
          </ac:graphicFrameMkLst>
        </pc:graphicFrameChg>
        <pc:picChg chg="add mod modCrop">
          <ac:chgData name="Ngô Thị Dịu" userId="9239adeb-dabb-42ee-b658-acdf993bd767" providerId="ADAL" clId="{18CD7645-1F80-480B-8E6D-AFFFDCBBBDBD}" dt="2024-07-20T10:05:28.265" v="957" actId="1076"/>
          <ac:picMkLst>
            <pc:docMk/>
            <pc:sldMk cId="1750836461" sldId="3880"/>
            <ac:picMk id="3" creationId="{2F1F8418-F1C2-E1BE-F0FB-7F339403B7FE}"/>
          </ac:picMkLst>
        </pc:picChg>
        <pc:picChg chg="add del mod">
          <ac:chgData name="Ngô Thị Dịu" userId="9239adeb-dabb-42ee-b658-acdf993bd767" providerId="ADAL" clId="{18CD7645-1F80-480B-8E6D-AFFFDCBBBDBD}" dt="2024-07-20T09:55:46.631" v="690" actId="478"/>
          <ac:picMkLst>
            <pc:docMk/>
            <pc:sldMk cId="1750836461" sldId="3880"/>
            <ac:picMk id="6" creationId="{6E94F24B-E07B-9E93-5FDF-7654592222EB}"/>
          </ac:picMkLst>
        </pc:picChg>
      </pc:sldChg>
      <pc:sldMasterChg chg="setBg modSldLayout">
        <pc:chgData name="Ngô Thị Dịu" userId="9239adeb-dabb-42ee-b658-acdf993bd767" providerId="ADAL" clId="{18CD7645-1F80-480B-8E6D-AFFFDCBBBDBD}" dt="2024-07-20T04:13:56.191" v="661"/>
        <pc:sldMasterMkLst>
          <pc:docMk/>
          <pc:sldMasterMk cId="2637345226" sldId="2147483672"/>
        </pc:sldMasterMkLst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2637345226" sldId="2147483672"/>
            <pc:sldLayoutMk cId="1570136238" sldId="2147483673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2637345226" sldId="2147483672"/>
            <pc:sldLayoutMk cId="232332168" sldId="2147483674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2637345226" sldId="2147483672"/>
            <pc:sldLayoutMk cId="2138509838" sldId="2147483675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2637345226" sldId="2147483672"/>
            <pc:sldLayoutMk cId="290458294" sldId="2147483676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2637345226" sldId="2147483672"/>
            <pc:sldLayoutMk cId="3078022355" sldId="2147483677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2637345226" sldId="2147483672"/>
            <pc:sldLayoutMk cId="1703807013" sldId="2147483678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2637345226" sldId="2147483672"/>
            <pc:sldLayoutMk cId="3707635063" sldId="2147483679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2637345226" sldId="2147483672"/>
            <pc:sldLayoutMk cId="57723353" sldId="2147483680"/>
          </pc:sldLayoutMkLst>
        </pc:sldLayoutChg>
      </pc:sldMasterChg>
      <pc:sldMasterChg chg="setBg modSldLayout">
        <pc:chgData name="Ngô Thị Dịu" userId="9239adeb-dabb-42ee-b658-acdf993bd767" providerId="ADAL" clId="{18CD7645-1F80-480B-8E6D-AFFFDCBBBDBD}" dt="2024-07-20T04:13:56.191" v="661"/>
        <pc:sldMasterMkLst>
          <pc:docMk/>
          <pc:sldMasterMk cId="3798018026" sldId="2147483704"/>
        </pc:sldMasterMkLst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3798018026" sldId="2147483704"/>
            <pc:sldLayoutMk cId="1558013624" sldId="2147483705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3798018026" sldId="2147483704"/>
            <pc:sldLayoutMk cId="708187597" sldId="2147483706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3798018026" sldId="2147483704"/>
            <pc:sldLayoutMk cId="3913405880" sldId="2147483707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3798018026" sldId="2147483704"/>
            <pc:sldLayoutMk cId="2315618814" sldId="2147483708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3798018026" sldId="2147483704"/>
            <pc:sldLayoutMk cId="4231285515" sldId="2147483709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3798018026" sldId="2147483704"/>
            <pc:sldLayoutMk cId="1771185307" sldId="2147483710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3798018026" sldId="2147483704"/>
            <pc:sldLayoutMk cId="622305060" sldId="2147483711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3798018026" sldId="2147483704"/>
            <pc:sldLayoutMk cId="33086778" sldId="2147483712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3798018026" sldId="2147483704"/>
            <pc:sldLayoutMk cId="2364576484" sldId="2147483713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3798018026" sldId="2147483704"/>
            <pc:sldLayoutMk cId="2023323217" sldId="2147483714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3798018026" sldId="2147483704"/>
            <pc:sldLayoutMk cId="2799816020" sldId="2147483715"/>
          </pc:sldLayoutMkLst>
        </pc:sldLayoutChg>
      </pc:sldMasterChg>
      <pc:sldMasterChg chg="setBg modSldLayout">
        <pc:chgData name="Ngô Thị Dịu" userId="9239adeb-dabb-42ee-b658-acdf993bd767" providerId="ADAL" clId="{18CD7645-1F80-480B-8E6D-AFFFDCBBBDBD}" dt="2024-07-20T04:13:56.191" v="661"/>
        <pc:sldMasterMkLst>
          <pc:docMk/>
          <pc:sldMasterMk cId="1278348109" sldId="2147483716"/>
        </pc:sldMasterMkLst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278348109" sldId="2147483716"/>
            <pc:sldLayoutMk cId="3255820326" sldId="2147483717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278348109" sldId="2147483716"/>
            <pc:sldLayoutMk cId="821109278" sldId="2147483718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278348109" sldId="2147483716"/>
            <pc:sldLayoutMk cId="2989087837" sldId="2147483719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278348109" sldId="2147483716"/>
            <pc:sldLayoutMk cId="2297136124" sldId="2147483720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278348109" sldId="2147483716"/>
            <pc:sldLayoutMk cId="725632516" sldId="2147483721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278348109" sldId="2147483716"/>
            <pc:sldLayoutMk cId="2730691434" sldId="2147483722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278348109" sldId="2147483716"/>
            <pc:sldLayoutMk cId="693171407" sldId="2147483723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278348109" sldId="2147483716"/>
            <pc:sldLayoutMk cId="703862169" sldId="2147483724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278348109" sldId="2147483716"/>
            <pc:sldLayoutMk cId="3730531000" sldId="2147483725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278348109" sldId="2147483716"/>
            <pc:sldLayoutMk cId="2650136340" sldId="2147483726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278348109" sldId="2147483716"/>
            <pc:sldLayoutMk cId="890076664" sldId="2147483727"/>
          </pc:sldLayoutMkLst>
        </pc:sldLayoutChg>
      </pc:sldMasterChg>
      <pc:sldMasterChg chg="del delSldLayout">
        <pc:chgData name="Ngô Thị Dịu" userId="9239adeb-dabb-42ee-b658-acdf993bd767" providerId="ADAL" clId="{18CD7645-1F80-480B-8E6D-AFFFDCBBBDBD}" dt="2024-07-20T03:39:54.934" v="311" actId="47"/>
        <pc:sldMasterMkLst>
          <pc:docMk/>
          <pc:sldMasterMk cId="1165530049" sldId="2147483739"/>
        </pc:sldMasterMkLst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203106152" sldId="2147483740"/>
          </pc:sldLayoutMkLst>
        </pc:sldLayoutChg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2390791835" sldId="2147483741"/>
          </pc:sldLayoutMkLst>
        </pc:sldLayoutChg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431320914" sldId="2147483742"/>
          </pc:sldLayoutMkLst>
        </pc:sldLayoutChg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2654885207" sldId="2147483743"/>
          </pc:sldLayoutMkLst>
        </pc:sldLayoutChg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3328801839" sldId="2147483744"/>
          </pc:sldLayoutMkLst>
        </pc:sldLayoutChg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2716004093" sldId="2147483745"/>
          </pc:sldLayoutMkLst>
        </pc:sldLayoutChg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4290092224" sldId="2147483746"/>
          </pc:sldLayoutMkLst>
        </pc:sldLayoutChg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2208028190" sldId="2147483747"/>
          </pc:sldLayoutMkLst>
        </pc:sldLayoutChg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3610563719" sldId="2147483748"/>
          </pc:sldLayoutMkLst>
        </pc:sldLayoutChg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4292658962" sldId="2147483749"/>
          </pc:sldLayoutMkLst>
        </pc:sldLayoutChg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2751007245" sldId="2147483750"/>
          </pc:sldLayoutMkLst>
        </pc:sldLayoutChg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2309171285" sldId="2147483751"/>
          </pc:sldLayoutMkLst>
        </pc:sldLayoutChg>
      </pc:sldMasterChg>
      <pc:sldMasterChg chg="del delSldLayout">
        <pc:chgData name="Ngô Thị Dịu" userId="9239adeb-dabb-42ee-b658-acdf993bd767" providerId="ADAL" clId="{18CD7645-1F80-480B-8E6D-AFFFDCBBBDBD}" dt="2024-07-20T03:20:24.847" v="5" actId="47"/>
        <pc:sldMasterMkLst>
          <pc:docMk/>
          <pc:sldMasterMk cId="1001825284" sldId="2147483764"/>
        </pc:sldMasterMkLst>
        <pc:sldLayoutChg chg="del">
          <pc:chgData name="Ngô Thị Dịu" userId="9239adeb-dabb-42ee-b658-acdf993bd767" providerId="ADAL" clId="{18CD7645-1F80-480B-8E6D-AFFFDCBBBDBD}" dt="2024-07-20T03:20:24.847" v="5" actId="47"/>
          <pc:sldLayoutMkLst>
            <pc:docMk/>
            <pc:sldMasterMk cId="1001825284" sldId="2147483764"/>
            <pc:sldLayoutMk cId="603571175" sldId="2147483765"/>
          </pc:sldLayoutMkLst>
        </pc:sldLayoutChg>
        <pc:sldLayoutChg chg="del">
          <pc:chgData name="Ngô Thị Dịu" userId="9239adeb-dabb-42ee-b658-acdf993bd767" providerId="ADAL" clId="{18CD7645-1F80-480B-8E6D-AFFFDCBBBDBD}" dt="2024-07-20T03:20:24.847" v="5" actId="47"/>
          <pc:sldLayoutMkLst>
            <pc:docMk/>
            <pc:sldMasterMk cId="1001825284" sldId="2147483764"/>
            <pc:sldLayoutMk cId="218752888" sldId="2147483766"/>
          </pc:sldLayoutMkLst>
        </pc:sldLayoutChg>
        <pc:sldLayoutChg chg="del">
          <pc:chgData name="Ngô Thị Dịu" userId="9239adeb-dabb-42ee-b658-acdf993bd767" providerId="ADAL" clId="{18CD7645-1F80-480B-8E6D-AFFFDCBBBDBD}" dt="2024-07-20T03:20:24.847" v="5" actId="47"/>
          <pc:sldLayoutMkLst>
            <pc:docMk/>
            <pc:sldMasterMk cId="1001825284" sldId="2147483764"/>
            <pc:sldLayoutMk cId="1351497429" sldId="2147483767"/>
          </pc:sldLayoutMkLst>
        </pc:sldLayoutChg>
        <pc:sldLayoutChg chg="del">
          <pc:chgData name="Ngô Thị Dịu" userId="9239adeb-dabb-42ee-b658-acdf993bd767" providerId="ADAL" clId="{18CD7645-1F80-480B-8E6D-AFFFDCBBBDBD}" dt="2024-07-20T03:20:24.847" v="5" actId="47"/>
          <pc:sldLayoutMkLst>
            <pc:docMk/>
            <pc:sldMasterMk cId="1001825284" sldId="2147483764"/>
            <pc:sldLayoutMk cId="2850145099" sldId="2147483768"/>
          </pc:sldLayoutMkLst>
        </pc:sldLayoutChg>
        <pc:sldLayoutChg chg="del">
          <pc:chgData name="Ngô Thị Dịu" userId="9239adeb-dabb-42ee-b658-acdf993bd767" providerId="ADAL" clId="{18CD7645-1F80-480B-8E6D-AFFFDCBBBDBD}" dt="2024-07-20T03:20:24.847" v="5" actId="47"/>
          <pc:sldLayoutMkLst>
            <pc:docMk/>
            <pc:sldMasterMk cId="1001825284" sldId="2147483764"/>
            <pc:sldLayoutMk cId="93227686" sldId="2147483769"/>
          </pc:sldLayoutMkLst>
        </pc:sldLayoutChg>
        <pc:sldLayoutChg chg="del">
          <pc:chgData name="Ngô Thị Dịu" userId="9239adeb-dabb-42ee-b658-acdf993bd767" providerId="ADAL" clId="{18CD7645-1F80-480B-8E6D-AFFFDCBBBDBD}" dt="2024-07-20T03:20:24.847" v="5" actId="47"/>
          <pc:sldLayoutMkLst>
            <pc:docMk/>
            <pc:sldMasterMk cId="1001825284" sldId="2147483764"/>
            <pc:sldLayoutMk cId="1292300585" sldId="2147483770"/>
          </pc:sldLayoutMkLst>
        </pc:sldLayoutChg>
        <pc:sldLayoutChg chg="del">
          <pc:chgData name="Ngô Thị Dịu" userId="9239adeb-dabb-42ee-b658-acdf993bd767" providerId="ADAL" clId="{18CD7645-1F80-480B-8E6D-AFFFDCBBBDBD}" dt="2024-07-20T03:20:24.847" v="5" actId="47"/>
          <pc:sldLayoutMkLst>
            <pc:docMk/>
            <pc:sldMasterMk cId="1001825284" sldId="2147483764"/>
            <pc:sldLayoutMk cId="3099914027" sldId="2147483771"/>
          </pc:sldLayoutMkLst>
        </pc:sldLayoutChg>
        <pc:sldLayoutChg chg="del">
          <pc:chgData name="Ngô Thị Dịu" userId="9239adeb-dabb-42ee-b658-acdf993bd767" providerId="ADAL" clId="{18CD7645-1F80-480B-8E6D-AFFFDCBBBDBD}" dt="2024-07-20T03:20:24.847" v="5" actId="47"/>
          <pc:sldLayoutMkLst>
            <pc:docMk/>
            <pc:sldMasterMk cId="1001825284" sldId="2147483764"/>
            <pc:sldLayoutMk cId="494599219" sldId="2147483772"/>
          </pc:sldLayoutMkLst>
        </pc:sldLayoutChg>
        <pc:sldLayoutChg chg="del">
          <pc:chgData name="Ngô Thị Dịu" userId="9239adeb-dabb-42ee-b658-acdf993bd767" providerId="ADAL" clId="{18CD7645-1F80-480B-8E6D-AFFFDCBBBDBD}" dt="2024-07-20T03:20:24.847" v="5" actId="47"/>
          <pc:sldLayoutMkLst>
            <pc:docMk/>
            <pc:sldMasterMk cId="1001825284" sldId="2147483764"/>
            <pc:sldLayoutMk cId="2502425734" sldId="2147483773"/>
          </pc:sldLayoutMkLst>
        </pc:sldLayoutChg>
        <pc:sldLayoutChg chg="del">
          <pc:chgData name="Ngô Thị Dịu" userId="9239adeb-dabb-42ee-b658-acdf993bd767" providerId="ADAL" clId="{18CD7645-1F80-480B-8E6D-AFFFDCBBBDBD}" dt="2024-07-20T03:20:24.847" v="5" actId="47"/>
          <pc:sldLayoutMkLst>
            <pc:docMk/>
            <pc:sldMasterMk cId="1001825284" sldId="2147483764"/>
            <pc:sldLayoutMk cId="3865317427" sldId="2147483774"/>
          </pc:sldLayoutMkLst>
        </pc:sldLayoutChg>
        <pc:sldLayoutChg chg="del">
          <pc:chgData name="Ngô Thị Dịu" userId="9239adeb-dabb-42ee-b658-acdf993bd767" providerId="ADAL" clId="{18CD7645-1F80-480B-8E6D-AFFFDCBBBDBD}" dt="2024-07-20T03:20:24.847" v="5" actId="47"/>
          <pc:sldLayoutMkLst>
            <pc:docMk/>
            <pc:sldMasterMk cId="1001825284" sldId="2147483764"/>
            <pc:sldLayoutMk cId="2384272959" sldId="2147483775"/>
          </pc:sldLayoutMkLst>
        </pc:sldLayoutChg>
      </pc:sldMasterChg>
      <pc:sldMasterChg chg="setBg addSldLayout delSldLayout modSldLayout">
        <pc:chgData name="Ngô Thị Dịu" userId="9239adeb-dabb-42ee-b658-acdf993bd767" providerId="ADAL" clId="{18CD7645-1F80-480B-8E6D-AFFFDCBBBDBD}" dt="2024-07-20T04:13:56.191" v="661"/>
        <pc:sldMasterMkLst>
          <pc:docMk/>
          <pc:sldMasterMk cId="1366571599" sldId="2147483787"/>
        </pc:sldMasterMkLst>
        <pc:sldLayoutChg chg="add del 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2087413298" sldId="2147483788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1547301394" sldId="2147483789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1160200925" sldId="2147483790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2081292747" sldId="2147483791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409750308" sldId="2147483792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3977635686" sldId="2147483793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2579347558" sldId="2147483794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2976041403" sldId="2147483795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863270048" sldId="2147483796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3870368566" sldId="2147483797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1738807642" sldId="2147483798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3722721754" sldId="2147483799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2608540547" sldId="2147483800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3104900605" sldId="2147483801"/>
          </pc:sldLayoutMkLst>
        </pc:sldLayoutChg>
      </pc:sldMasterChg>
      <pc:sldMasterChg chg="del delSldLayout">
        <pc:chgData name="Ngô Thị Dịu" userId="9239adeb-dabb-42ee-b658-acdf993bd767" providerId="ADAL" clId="{18CD7645-1F80-480B-8E6D-AFFFDCBBBDBD}" dt="2024-07-20T09:55:08.056" v="689" actId="47"/>
        <pc:sldMasterMkLst>
          <pc:docMk/>
          <pc:sldMasterMk cId="3594342782" sldId="2147483802"/>
        </pc:sldMasterMkLst>
        <pc:sldLayoutChg chg="del">
          <pc:chgData name="Ngô Thị Dịu" userId="9239adeb-dabb-42ee-b658-acdf993bd767" providerId="ADAL" clId="{18CD7645-1F80-480B-8E6D-AFFFDCBBBDBD}" dt="2024-07-20T09:55:08.056" v="689" actId="47"/>
          <pc:sldLayoutMkLst>
            <pc:docMk/>
            <pc:sldMasterMk cId="3594342782" sldId="2147483802"/>
            <pc:sldLayoutMk cId="3608193614" sldId="2147483803"/>
          </pc:sldLayoutMkLst>
        </pc:sldLayoutChg>
        <pc:sldLayoutChg chg="del">
          <pc:chgData name="Ngô Thị Dịu" userId="9239adeb-dabb-42ee-b658-acdf993bd767" providerId="ADAL" clId="{18CD7645-1F80-480B-8E6D-AFFFDCBBBDBD}" dt="2024-07-20T09:55:08.056" v="689" actId="47"/>
          <pc:sldLayoutMkLst>
            <pc:docMk/>
            <pc:sldMasterMk cId="3594342782" sldId="2147483802"/>
            <pc:sldLayoutMk cId="282319228" sldId="2147483804"/>
          </pc:sldLayoutMkLst>
        </pc:sldLayoutChg>
        <pc:sldLayoutChg chg="del">
          <pc:chgData name="Ngô Thị Dịu" userId="9239adeb-dabb-42ee-b658-acdf993bd767" providerId="ADAL" clId="{18CD7645-1F80-480B-8E6D-AFFFDCBBBDBD}" dt="2024-07-20T09:55:08.056" v="689" actId="47"/>
          <pc:sldLayoutMkLst>
            <pc:docMk/>
            <pc:sldMasterMk cId="3594342782" sldId="2147483802"/>
            <pc:sldLayoutMk cId="514708935" sldId="2147483805"/>
          </pc:sldLayoutMkLst>
        </pc:sldLayoutChg>
        <pc:sldLayoutChg chg="del">
          <pc:chgData name="Ngô Thị Dịu" userId="9239adeb-dabb-42ee-b658-acdf993bd767" providerId="ADAL" clId="{18CD7645-1F80-480B-8E6D-AFFFDCBBBDBD}" dt="2024-07-20T09:55:08.056" v="689" actId="47"/>
          <pc:sldLayoutMkLst>
            <pc:docMk/>
            <pc:sldMasterMk cId="3594342782" sldId="2147483802"/>
            <pc:sldLayoutMk cId="2433090619" sldId="2147483806"/>
          </pc:sldLayoutMkLst>
        </pc:sldLayoutChg>
        <pc:sldLayoutChg chg="del">
          <pc:chgData name="Ngô Thị Dịu" userId="9239adeb-dabb-42ee-b658-acdf993bd767" providerId="ADAL" clId="{18CD7645-1F80-480B-8E6D-AFFFDCBBBDBD}" dt="2024-07-20T09:55:08.056" v="689" actId="47"/>
          <pc:sldLayoutMkLst>
            <pc:docMk/>
            <pc:sldMasterMk cId="3594342782" sldId="2147483802"/>
            <pc:sldLayoutMk cId="3982626870" sldId="2147483807"/>
          </pc:sldLayoutMkLst>
        </pc:sldLayoutChg>
        <pc:sldLayoutChg chg="del">
          <pc:chgData name="Ngô Thị Dịu" userId="9239adeb-dabb-42ee-b658-acdf993bd767" providerId="ADAL" clId="{18CD7645-1F80-480B-8E6D-AFFFDCBBBDBD}" dt="2024-07-20T09:55:08.056" v="689" actId="47"/>
          <pc:sldLayoutMkLst>
            <pc:docMk/>
            <pc:sldMasterMk cId="3594342782" sldId="2147483802"/>
            <pc:sldLayoutMk cId="1554842063" sldId="2147483808"/>
          </pc:sldLayoutMkLst>
        </pc:sldLayoutChg>
        <pc:sldLayoutChg chg="del">
          <pc:chgData name="Ngô Thị Dịu" userId="9239adeb-dabb-42ee-b658-acdf993bd767" providerId="ADAL" clId="{18CD7645-1F80-480B-8E6D-AFFFDCBBBDBD}" dt="2024-07-20T09:55:08.056" v="689" actId="47"/>
          <pc:sldLayoutMkLst>
            <pc:docMk/>
            <pc:sldMasterMk cId="3594342782" sldId="2147483802"/>
            <pc:sldLayoutMk cId="3438151961" sldId="2147483809"/>
          </pc:sldLayoutMkLst>
        </pc:sldLayoutChg>
        <pc:sldLayoutChg chg="del">
          <pc:chgData name="Ngô Thị Dịu" userId="9239adeb-dabb-42ee-b658-acdf993bd767" providerId="ADAL" clId="{18CD7645-1F80-480B-8E6D-AFFFDCBBBDBD}" dt="2024-07-20T09:55:08.056" v="689" actId="47"/>
          <pc:sldLayoutMkLst>
            <pc:docMk/>
            <pc:sldMasterMk cId="3594342782" sldId="2147483802"/>
            <pc:sldLayoutMk cId="2903470674" sldId="2147483810"/>
          </pc:sldLayoutMkLst>
        </pc:sldLayoutChg>
        <pc:sldLayoutChg chg="del">
          <pc:chgData name="Ngô Thị Dịu" userId="9239adeb-dabb-42ee-b658-acdf993bd767" providerId="ADAL" clId="{18CD7645-1F80-480B-8E6D-AFFFDCBBBDBD}" dt="2024-07-20T09:55:08.056" v="689" actId="47"/>
          <pc:sldLayoutMkLst>
            <pc:docMk/>
            <pc:sldMasterMk cId="3594342782" sldId="2147483802"/>
            <pc:sldLayoutMk cId="643995575" sldId="2147483811"/>
          </pc:sldLayoutMkLst>
        </pc:sldLayoutChg>
        <pc:sldLayoutChg chg="del">
          <pc:chgData name="Ngô Thị Dịu" userId="9239adeb-dabb-42ee-b658-acdf993bd767" providerId="ADAL" clId="{18CD7645-1F80-480B-8E6D-AFFFDCBBBDBD}" dt="2024-07-20T09:55:08.056" v="689" actId="47"/>
          <pc:sldLayoutMkLst>
            <pc:docMk/>
            <pc:sldMasterMk cId="3594342782" sldId="2147483802"/>
            <pc:sldLayoutMk cId="3533612094" sldId="2147483812"/>
          </pc:sldLayoutMkLst>
        </pc:sldLayoutChg>
        <pc:sldLayoutChg chg="del">
          <pc:chgData name="Ngô Thị Dịu" userId="9239adeb-dabb-42ee-b658-acdf993bd767" providerId="ADAL" clId="{18CD7645-1F80-480B-8E6D-AFFFDCBBBDBD}" dt="2024-07-20T09:55:08.056" v="689" actId="47"/>
          <pc:sldLayoutMkLst>
            <pc:docMk/>
            <pc:sldMasterMk cId="3594342782" sldId="2147483802"/>
            <pc:sldLayoutMk cId="2716299698" sldId="214748381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4DCFF1-2E6D-4999-8392-79F2DA2F03C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E5CC4CEA-8529-44D0-A26A-16A5216E35EE}">
      <dgm:prSet phldrT="[Văn bản]"/>
      <dgm:spPr/>
      <dgm:t>
        <a:bodyPr/>
        <a:lstStyle/>
        <a:p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ghép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xe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chạy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pin</a:t>
          </a:r>
          <a:endParaRPr lang="vi-VN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516080-1754-4985-8C7D-E89737817377}" type="parTrans" cxnId="{8C54E7D2-5A12-4FA3-9C1D-8BB46B186A2D}">
      <dgm:prSet/>
      <dgm:spPr/>
      <dgm:t>
        <a:bodyPr/>
        <a:lstStyle/>
        <a:p>
          <a:endParaRPr lang="vi-VN"/>
        </a:p>
      </dgm:t>
    </dgm:pt>
    <dgm:pt modelId="{8CEFD588-5859-43E0-A5D3-3E5FB1AF2762}" type="sibTrans" cxnId="{8C54E7D2-5A12-4FA3-9C1D-8BB46B186A2D}">
      <dgm:prSet/>
      <dgm:spPr/>
      <dgm:t>
        <a:bodyPr/>
        <a:lstStyle/>
        <a:p>
          <a:endParaRPr lang="vi-VN"/>
        </a:p>
      </dgm:t>
    </dgm:pt>
    <dgm:pt modelId="{BF37150E-059F-4CB6-9D0F-36EA00B058CF}">
      <dgm:prSet phldrT="[Văn bản]"/>
      <dgm:spPr/>
      <dgm:t>
        <a:bodyPr/>
        <a:lstStyle/>
        <a:p>
          <a:pPr algn="ctr"/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khung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xe</a:t>
          </a:r>
          <a:endParaRPr lang="vi-VN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CBAFCF-563E-40BC-9D0D-0CA69AB57FB3}" type="parTrans" cxnId="{CDD29949-10E3-4816-B042-183A625B0371}">
      <dgm:prSet/>
      <dgm:spPr/>
      <dgm:t>
        <a:bodyPr/>
        <a:lstStyle/>
        <a:p>
          <a:endParaRPr lang="vi-VN">
            <a:solidFill>
              <a:srgbClr val="FFFF00"/>
            </a:solidFill>
            <a:latin typeface="+mj-lt"/>
          </a:endParaRPr>
        </a:p>
      </dgm:t>
    </dgm:pt>
    <dgm:pt modelId="{4A2FEEAC-7585-41C4-A009-72F985624D46}" type="sibTrans" cxnId="{CDD29949-10E3-4816-B042-183A625B0371}">
      <dgm:prSet/>
      <dgm:spPr/>
      <dgm:t>
        <a:bodyPr/>
        <a:lstStyle/>
        <a:p>
          <a:endParaRPr lang="vi-VN"/>
        </a:p>
      </dgm:t>
    </dgm:pt>
    <dgm:pt modelId="{878FAB49-2158-41AF-A8D3-0941B6A22C99}">
      <dgm:prSet phldrT="[Văn bản]"/>
      <dgm:spPr/>
      <dgm:t>
        <a:bodyPr/>
        <a:lstStyle/>
        <a:p>
          <a:pPr algn="ctr"/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pin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khung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xe</a:t>
          </a:r>
          <a:endParaRPr lang="vi-VN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75B6E4-4EDE-49A3-ACC6-C59BD50FBB80}" type="parTrans" cxnId="{5A574A2A-36D5-4272-8597-3097F57B9FD9}">
      <dgm:prSet/>
      <dgm:spPr/>
      <dgm:t>
        <a:bodyPr/>
        <a:lstStyle/>
        <a:p>
          <a:endParaRPr lang="vi-VN">
            <a:solidFill>
              <a:srgbClr val="FFFF00"/>
            </a:solidFill>
            <a:latin typeface="+mj-lt"/>
          </a:endParaRPr>
        </a:p>
      </dgm:t>
    </dgm:pt>
    <dgm:pt modelId="{DDCFCBC5-F173-4D1A-A429-3C5F1ABD414F}" type="sibTrans" cxnId="{5A574A2A-36D5-4272-8597-3097F57B9FD9}">
      <dgm:prSet/>
      <dgm:spPr/>
      <dgm:t>
        <a:bodyPr/>
        <a:lstStyle/>
        <a:p>
          <a:endParaRPr lang="vi-VN"/>
        </a:p>
      </dgm:t>
    </dgm:pt>
    <dgm:pt modelId="{1F394198-633C-4C77-BA12-B3FC78FF9801}">
      <dgm:prSet phldrT="[Văn bản]"/>
      <dgm:spPr/>
      <dgm:t>
        <a:bodyPr/>
        <a:lstStyle/>
        <a:p>
          <a:pPr algn="ctr"/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truyền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trục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bánh xe</a:t>
          </a:r>
          <a:endParaRPr lang="vi-VN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DD1548-228E-48C8-92D0-EAB2C080CB1B}" type="parTrans" cxnId="{CF317072-5652-4A78-A3AB-DE7006491D11}">
      <dgm:prSet/>
      <dgm:spPr/>
      <dgm:t>
        <a:bodyPr/>
        <a:lstStyle/>
        <a:p>
          <a:endParaRPr lang="vi-VN">
            <a:solidFill>
              <a:srgbClr val="FFFF00"/>
            </a:solidFill>
            <a:latin typeface="+mj-lt"/>
          </a:endParaRPr>
        </a:p>
      </dgm:t>
    </dgm:pt>
    <dgm:pt modelId="{A70F098C-D4BF-4122-9A30-5CF84630EBE9}" type="sibTrans" cxnId="{CF317072-5652-4A78-A3AB-DE7006491D11}">
      <dgm:prSet/>
      <dgm:spPr/>
      <dgm:t>
        <a:bodyPr/>
        <a:lstStyle/>
        <a:p>
          <a:endParaRPr lang="vi-VN"/>
        </a:p>
      </dgm:t>
    </dgm:pt>
    <dgm:pt modelId="{A39590E3-EB16-4695-B4E6-A0AB54B331A3}">
      <dgm:prSet phldrT="[Văn bản]"/>
      <dgm:spPr/>
      <dgm:t>
        <a:bodyPr/>
        <a:lstStyle/>
        <a:p>
          <a:pPr algn="ctr"/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endParaRPr lang="vi-VN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2837DF-B8B2-4439-807F-C6BFD5B94505}" type="parTrans" cxnId="{F3EC0E30-3FBF-4814-9D5C-F0788A2E5423}">
      <dgm:prSet/>
      <dgm:spPr/>
      <dgm:t>
        <a:bodyPr/>
        <a:lstStyle/>
        <a:p>
          <a:endParaRPr lang="vi-VN">
            <a:solidFill>
              <a:srgbClr val="FFFF00"/>
            </a:solidFill>
            <a:latin typeface="+mj-lt"/>
          </a:endParaRPr>
        </a:p>
      </dgm:t>
    </dgm:pt>
    <dgm:pt modelId="{A8C55879-ACC8-41E8-8889-7AE774F2DAF2}" type="sibTrans" cxnId="{F3EC0E30-3FBF-4814-9D5C-F0788A2E5423}">
      <dgm:prSet/>
      <dgm:spPr/>
      <dgm:t>
        <a:bodyPr/>
        <a:lstStyle/>
        <a:p>
          <a:endParaRPr lang="vi-VN"/>
        </a:p>
      </dgm:t>
    </dgm:pt>
    <dgm:pt modelId="{71D50E74-E0FC-4024-A50B-53466942E218}" type="pres">
      <dgm:prSet presAssocID="{874DCFF1-2E6D-4999-8392-79F2DA2F03C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D15B852-BBA8-43DF-9089-086C70CDF3B1}" type="pres">
      <dgm:prSet presAssocID="{E5CC4CEA-8529-44D0-A26A-16A5216E35EE}" presName="hierRoot1" presStyleCnt="0">
        <dgm:presLayoutVars>
          <dgm:hierBranch val="init"/>
        </dgm:presLayoutVars>
      </dgm:prSet>
      <dgm:spPr/>
    </dgm:pt>
    <dgm:pt modelId="{D983B3BD-A4EA-4B59-9B62-E04159A1A4DC}" type="pres">
      <dgm:prSet presAssocID="{E5CC4CEA-8529-44D0-A26A-16A5216E35EE}" presName="rootComposite1" presStyleCnt="0"/>
      <dgm:spPr/>
    </dgm:pt>
    <dgm:pt modelId="{E2A92764-B735-4556-BD91-309DBE551176}" type="pres">
      <dgm:prSet presAssocID="{E5CC4CEA-8529-44D0-A26A-16A5216E35EE}" presName="rootText1" presStyleLbl="node0" presStyleIdx="0" presStyleCnt="1" custLinFactNeighborX="5809" custLinFactNeighborY="-50350">
        <dgm:presLayoutVars>
          <dgm:chPref val="3"/>
        </dgm:presLayoutVars>
      </dgm:prSet>
      <dgm:spPr/>
    </dgm:pt>
    <dgm:pt modelId="{E7F6035F-E7D5-4C98-9AAF-37A8889B0003}" type="pres">
      <dgm:prSet presAssocID="{E5CC4CEA-8529-44D0-A26A-16A5216E35EE}" presName="rootConnector1" presStyleLbl="node1" presStyleIdx="0" presStyleCnt="0"/>
      <dgm:spPr/>
    </dgm:pt>
    <dgm:pt modelId="{FA325C6A-8A8A-479A-995B-50CDB8689AF5}" type="pres">
      <dgm:prSet presAssocID="{E5CC4CEA-8529-44D0-A26A-16A5216E35EE}" presName="hierChild2" presStyleCnt="0"/>
      <dgm:spPr/>
    </dgm:pt>
    <dgm:pt modelId="{B4E9EC0E-F4F5-459F-8E07-1119B85D6209}" type="pres">
      <dgm:prSet presAssocID="{3ECBAFCF-563E-40BC-9D0D-0CA69AB57FB3}" presName="Name37" presStyleLbl="parChTrans1D2" presStyleIdx="0" presStyleCnt="4"/>
      <dgm:spPr/>
    </dgm:pt>
    <dgm:pt modelId="{189773BA-B62C-449C-80E1-BE1E71019923}" type="pres">
      <dgm:prSet presAssocID="{BF37150E-059F-4CB6-9D0F-36EA00B058CF}" presName="hierRoot2" presStyleCnt="0">
        <dgm:presLayoutVars>
          <dgm:hierBranch val="init"/>
        </dgm:presLayoutVars>
      </dgm:prSet>
      <dgm:spPr/>
    </dgm:pt>
    <dgm:pt modelId="{5DCEF5CF-3B06-498D-A449-9999CD790323}" type="pres">
      <dgm:prSet presAssocID="{BF37150E-059F-4CB6-9D0F-36EA00B058CF}" presName="rootComposite" presStyleCnt="0"/>
      <dgm:spPr/>
    </dgm:pt>
    <dgm:pt modelId="{096AEADD-CC9D-40C5-8903-DFED8DEEFA84}" type="pres">
      <dgm:prSet presAssocID="{BF37150E-059F-4CB6-9D0F-36EA00B058CF}" presName="rootText" presStyleLbl="node2" presStyleIdx="0" presStyleCnt="4" custScaleX="78553">
        <dgm:presLayoutVars>
          <dgm:chPref val="3"/>
        </dgm:presLayoutVars>
      </dgm:prSet>
      <dgm:spPr/>
    </dgm:pt>
    <dgm:pt modelId="{87F1E822-7A3D-4224-ACA3-0BAE987A5DD8}" type="pres">
      <dgm:prSet presAssocID="{BF37150E-059F-4CB6-9D0F-36EA00B058CF}" presName="rootConnector" presStyleLbl="node2" presStyleIdx="0" presStyleCnt="4"/>
      <dgm:spPr/>
    </dgm:pt>
    <dgm:pt modelId="{BBEAEEA5-3390-457A-89A0-66467924B0E3}" type="pres">
      <dgm:prSet presAssocID="{BF37150E-059F-4CB6-9D0F-36EA00B058CF}" presName="hierChild4" presStyleCnt="0"/>
      <dgm:spPr/>
    </dgm:pt>
    <dgm:pt modelId="{FF2BFA62-8F74-41A6-9CCE-F7CE5DD133D8}" type="pres">
      <dgm:prSet presAssocID="{BF37150E-059F-4CB6-9D0F-36EA00B058CF}" presName="hierChild5" presStyleCnt="0"/>
      <dgm:spPr/>
    </dgm:pt>
    <dgm:pt modelId="{B2F166FA-2689-460E-985C-87DF653FBC0F}" type="pres">
      <dgm:prSet presAssocID="{8175B6E4-4EDE-49A3-ACC6-C59BD50FBB80}" presName="Name37" presStyleLbl="parChTrans1D2" presStyleIdx="1" presStyleCnt="4"/>
      <dgm:spPr/>
    </dgm:pt>
    <dgm:pt modelId="{ABA4261B-1561-4162-8915-A58DAC2058DF}" type="pres">
      <dgm:prSet presAssocID="{878FAB49-2158-41AF-A8D3-0941B6A22C99}" presName="hierRoot2" presStyleCnt="0">
        <dgm:presLayoutVars>
          <dgm:hierBranch val="init"/>
        </dgm:presLayoutVars>
      </dgm:prSet>
      <dgm:spPr/>
    </dgm:pt>
    <dgm:pt modelId="{40CC0688-C820-46E2-91E1-D1709940B5A6}" type="pres">
      <dgm:prSet presAssocID="{878FAB49-2158-41AF-A8D3-0941B6A22C99}" presName="rootComposite" presStyleCnt="0"/>
      <dgm:spPr/>
    </dgm:pt>
    <dgm:pt modelId="{1736CEAD-4713-4D8D-9815-5180F4A1F37D}" type="pres">
      <dgm:prSet presAssocID="{878FAB49-2158-41AF-A8D3-0941B6A22C99}" presName="rootText" presStyleLbl="node2" presStyleIdx="1" presStyleCnt="4">
        <dgm:presLayoutVars>
          <dgm:chPref val="3"/>
        </dgm:presLayoutVars>
      </dgm:prSet>
      <dgm:spPr/>
    </dgm:pt>
    <dgm:pt modelId="{C0B40046-23DF-4D95-90C0-D3FE8B0F413F}" type="pres">
      <dgm:prSet presAssocID="{878FAB49-2158-41AF-A8D3-0941B6A22C99}" presName="rootConnector" presStyleLbl="node2" presStyleIdx="1" presStyleCnt="4"/>
      <dgm:spPr/>
    </dgm:pt>
    <dgm:pt modelId="{5F02B646-44C8-486E-879B-650A8C528D3C}" type="pres">
      <dgm:prSet presAssocID="{878FAB49-2158-41AF-A8D3-0941B6A22C99}" presName="hierChild4" presStyleCnt="0"/>
      <dgm:spPr/>
    </dgm:pt>
    <dgm:pt modelId="{00C04F2A-7DBD-4E5E-8762-5898E9586D46}" type="pres">
      <dgm:prSet presAssocID="{878FAB49-2158-41AF-A8D3-0941B6A22C99}" presName="hierChild5" presStyleCnt="0"/>
      <dgm:spPr/>
    </dgm:pt>
    <dgm:pt modelId="{97C288C8-6D09-4E0F-A3A7-4CA5791B7EE5}" type="pres">
      <dgm:prSet presAssocID="{B5DD1548-228E-48C8-92D0-EAB2C080CB1B}" presName="Name37" presStyleLbl="parChTrans1D2" presStyleIdx="2" presStyleCnt="4"/>
      <dgm:spPr/>
    </dgm:pt>
    <dgm:pt modelId="{EA950F1A-1B0D-4267-BB4A-1F530A4CAB90}" type="pres">
      <dgm:prSet presAssocID="{1F394198-633C-4C77-BA12-B3FC78FF9801}" presName="hierRoot2" presStyleCnt="0">
        <dgm:presLayoutVars>
          <dgm:hierBranch val="init"/>
        </dgm:presLayoutVars>
      </dgm:prSet>
      <dgm:spPr/>
    </dgm:pt>
    <dgm:pt modelId="{A913445A-B498-4E75-B540-8FBBD42794A0}" type="pres">
      <dgm:prSet presAssocID="{1F394198-633C-4C77-BA12-B3FC78FF9801}" presName="rootComposite" presStyleCnt="0"/>
      <dgm:spPr/>
    </dgm:pt>
    <dgm:pt modelId="{47C4108E-491B-415E-B821-329586858FB2}" type="pres">
      <dgm:prSet presAssocID="{1F394198-633C-4C77-BA12-B3FC78FF9801}" presName="rootText" presStyleLbl="node2" presStyleIdx="2" presStyleCnt="4">
        <dgm:presLayoutVars>
          <dgm:chPref val="3"/>
        </dgm:presLayoutVars>
      </dgm:prSet>
      <dgm:spPr/>
    </dgm:pt>
    <dgm:pt modelId="{C7F8406C-18CA-477F-A755-334DC932C3AE}" type="pres">
      <dgm:prSet presAssocID="{1F394198-633C-4C77-BA12-B3FC78FF9801}" presName="rootConnector" presStyleLbl="node2" presStyleIdx="2" presStyleCnt="4"/>
      <dgm:spPr/>
    </dgm:pt>
    <dgm:pt modelId="{64EADD8F-D220-4682-8124-6B1C0D07FAD2}" type="pres">
      <dgm:prSet presAssocID="{1F394198-633C-4C77-BA12-B3FC78FF9801}" presName="hierChild4" presStyleCnt="0"/>
      <dgm:spPr/>
    </dgm:pt>
    <dgm:pt modelId="{8774DDE9-08AF-4EE6-B727-E4A4AE07F14C}" type="pres">
      <dgm:prSet presAssocID="{1F394198-633C-4C77-BA12-B3FC78FF9801}" presName="hierChild5" presStyleCnt="0"/>
      <dgm:spPr/>
    </dgm:pt>
    <dgm:pt modelId="{B2DF1C2C-2FA0-4DD1-B5DA-4A2DF4D0927E}" type="pres">
      <dgm:prSet presAssocID="{772837DF-B8B2-4439-807F-C6BFD5B94505}" presName="Name37" presStyleLbl="parChTrans1D2" presStyleIdx="3" presStyleCnt="4"/>
      <dgm:spPr/>
    </dgm:pt>
    <dgm:pt modelId="{BBECE5C9-CA67-4BD3-91C4-D89D1C5E386E}" type="pres">
      <dgm:prSet presAssocID="{A39590E3-EB16-4695-B4E6-A0AB54B331A3}" presName="hierRoot2" presStyleCnt="0">
        <dgm:presLayoutVars>
          <dgm:hierBranch val="init"/>
        </dgm:presLayoutVars>
      </dgm:prSet>
      <dgm:spPr/>
    </dgm:pt>
    <dgm:pt modelId="{DD5991C9-39F6-4659-9DCF-F828FBBE0B54}" type="pres">
      <dgm:prSet presAssocID="{A39590E3-EB16-4695-B4E6-A0AB54B331A3}" presName="rootComposite" presStyleCnt="0"/>
      <dgm:spPr/>
    </dgm:pt>
    <dgm:pt modelId="{5BD1B780-A97D-44D5-AD99-66F06D1E6F78}" type="pres">
      <dgm:prSet presAssocID="{A39590E3-EB16-4695-B4E6-A0AB54B331A3}" presName="rootText" presStyleLbl="node2" presStyleIdx="3" presStyleCnt="4" custScaleX="117421">
        <dgm:presLayoutVars>
          <dgm:chPref val="3"/>
        </dgm:presLayoutVars>
      </dgm:prSet>
      <dgm:spPr/>
    </dgm:pt>
    <dgm:pt modelId="{D7712C80-BCBB-415A-BB5E-AB1CF0E26970}" type="pres">
      <dgm:prSet presAssocID="{A39590E3-EB16-4695-B4E6-A0AB54B331A3}" presName="rootConnector" presStyleLbl="node2" presStyleIdx="3" presStyleCnt="4"/>
      <dgm:spPr/>
    </dgm:pt>
    <dgm:pt modelId="{96268168-30FD-471B-9191-DA0CE6F33D8C}" type="pres">
      <dgm:prSet presAssocID="{A39590E3-EB16-4695-B4E6-A0AB54B331A3}" presName="hierChild4" presStyleCnt="0"/>
      <dgm:spPr/>
    </dgm:pt>
    <dgm:pt modelId="{DF39F21C-45C2-4D71-9D2D-6BBB7D3E139E}" type="pres">
      <dgm:prSet presAssocID="{A39590E3-EB16-4695-B4E6-A0AB54B331A3}" presName="hierChild5" presStyleCnt="0"/>
      <dgm:spPr/>
    </dgm:pt>
    <dgm:pt modelId="{8C8A8543-A10A-49DD-87C3-BD222C59F36A}" type="pres">
      <dgm:prSet presAssocID="{E5CC4CEA-8529-44D0-A26A-16A5216E35EE}" presName="hierChild3" presStyleCnt="0"/>
      <dgm:spPr/>
    </dgm:pt>
  </dgm:ptLst>
  <dgm:cxnLst>
    <dgm:cxn modelId="{E6D38A1B-A0A6-4C31-AF05-F3BD0F1D06AF}" type="presOf" srcId="{E5CC4CEA-8529-44D0-A26A-16A5216E35EE}" destId="{E7F6035F-E7D5-4C98-9AAF-37A8889B0003}" srcOrd="1" destOrd="0" presId="urn:microsoft.com/office/officeart/2005/8/layout/orgChart1"/>
    <dgm:cxn modelId="{585B6620-4B76-46C5-AA78-9D79219612E7}" type="presOf" srcId="{3ECBAFCF-563E-40BC-9D0D-0CA69AB57FB3}" destId="{B4E9EC0E-F4F5-459F-8E07-1119B85D6209}" srcOrd="0" destOrd="0" presId="urn:microsoft.com/office/officeart/2005/8/layout/orgChart1"/>
    <dgm:cxn modelId="{5A574A2A-36D5-4272-8597-3097F57B9FD9}" srcId="{E5CC4CEA-8529-44D0-A26A-16A5216E35EE}" destId="{878FAB49-2158-41AF-A8D3-0941B6A22C99}" srcOrd="1" destOrd="0" parTransId="{8175B6E4-4EDE-49A3-ACC6-C59BD50FBB80}" sibTransId="{DDCFCBC5-F173-4D1A-A429-3C5F1ABD414F}"/>
    <dgm:cxn modelId="{94DA992E-CF4C-4C6D-A617-8309D70D4748}" type="presOf" srcId="{E5CC4CEA-8529-44D0-A26A-16A5216E35EE}" destId="{E2A92764-B735-4556-BD91-309DBE551176}" srcOrd="0" destOrd="0" presId="urn:microsoft.com/office/officeart/2005/8/layout/orgChart1"/>
    <dgm:cxn modelId="{F3EC0E30-3FBF-4814-9D5C-F0788A2E5423}" srcId="{E5CC4CEA-8529-44D0-A26A-16A5216E35EE}" destId="{A39590E3-EB16-4695-B4E6-A0AB54B331A3}" srcOrd="3" destOrd="0" parTransId="{772837DF-B8B2-4439-807F-C6BFD5B94505}" sibTransId="{A8C55879-ACC8-41E8-8889-7AE774F2DAF2}"/>
    <dgm:cxn modelId="{D6C1CC3E-B3FD-48D8-A6BF-B14D0AAA4AD0}" type="presOf" srcId="{8175B6E4-4EDE-49A3-ACC6-C59BD50FBB80}" destId="{B2F166FA-2689-460E-985C-87DF653FBC0F}" srcOrd="0" destOrd="0" presId="urn:microsoft.com/office/officeart/2005/8/layout/orgChart1"/>
    <dgm:cxn modelId="{CDD29949-10E3-4816-B042-183A625B0371}" srcId="{E5CC4CEA-8529-44D0-A26A-16A5216E35EE}" destId="{BF37150E-059F-4CB6-9D0F-36EA00B058CF}" srcOrd="0" destOrd="0" parTransId="{3ECBAFCF-563E-40BC-9D0D-0CA69AB57FB3}" sibTransId="{4A2FEEAC-7585-41C4-A009-72F985624D46}"/>
    <dgm:cxn modelId="{C8A5E449-8236-463A-B7A4-B6AB54791DE0}" type="presOf" srcId="{A39590E3-EB16-4695-B4E6-A0AB54B331A3}" destId="{D7712C80-BCBB-415A-BB5E-AB1CF0E26970}" srcOrd="1" destOrd="0" presId="urn:microsoft.com/office/officeart/2005/8/layout/orgChart1"/>
    <dgm:cxn modelId="{CF317072-5652-4A78-A3AB-DE7006491D11}" srcId="{E5CC4CEA-8529-44D0-A26A-16A5216E35EE}" destId="{1F394198-633C-4C77-BA12-B3FC78FF9801}" srcOrd="2" destOrd="0" parTransId="{B5DD1548-228E-48C8-92D0-EAB2C080CB1B}" sibTransId="{A70F098C-D4BF-4122-9A30-5CF84630EBE9}"/>
    <dgm:cxn modelId="{047FE076-3AE7-4D52-9858-EC4E226DF767}" type="presOf" srcId="{772837DF-B8B2-4439-807F-C6BFD5B94505}" destId="{B2DF1C2C-2FA0-4DD1-B5DA-4A2DF4D0927E}" srcOrd="0" destOrd="0" presId="urn:microsoft.com/office/officeart/2005/8/layout/orgChart1"/>
    <dgm:cxn modelId="{3D008979-17FF-4894-92FE-4B23F76AA02E}" type="presOf" srcId="{1F394198-633C-4C77-BA12-B3FC78FF9801}" destId="{C7F8406C-18CA-477F-A755-334DC932C3AE}" srcOrd="1" destOrd="0" presId="urn:microsoft.com/office/officeart/2005/8/layout/orgChart1"/>
    <dgm:cxn modelId="{B8AD8E7C-6A3A-4712-A3BC-50DBD11B9574}" type="presOf" srcId="{BF37150E-059F-4CB6-9D0F-36EA00B058CF}" destId="{87F1E822-7A3D-4224-ACA3-0BAE987A5DD8}" srcOrd="1" destOrd="0" presId="urn:microsoft.com/office/officeart/2005/8/layout/orgChart1"/>
    <dgm:cxn modelId="{E406987E-2627-42B6-ADB7-19DD16CF31C8}" type="presOf" srcId="{878FAB49-2158-41AF-A8D3-0941B6A22C99}" destId="{1736CEAD-4713-4D8D-9815-5180F4A1F37D}" srcOrd="0" destOrd="0" presId="urn:microsoft.com/office/officeart/2005/8/layout/orgChart1"/>
    <dgm:cxn modelId="{0E24128B-8CDF-47F6-81C3-C4BB9472F5D5}" type="presOf" srcId="{A39590E3-EB16-4695-B4E6-A0AB54B331A3}" destId="{5BD1B780-A97D-44D5-AD99-66F06D1E6F78}" srcOrd="0" destOrd="0" presId="urn:microsoft.com/office/officeart/2005/8/layout/orgChart1"/>
    <dgm:cxn modelId="{D5E0D6AB-C6B4-4B2D-B33A-32C11A7ED617}" type="presOf" srcId="{BF37150E-059F-4CB6-9D0F-36EA00B058CF}" destId="{096AEADD-CC9D-40C5-8903-DFED8DEEFA84}" srcOrd="0" destOrd="0" presId="urn:microsoft.com/office/officeart/2005/8/layout/orgChart1"/>
    <dgm:cxn modelId="{A78CF1AE-D5EA-434C-92F2-DE9C67549549}" type="presOf" srcId="{874DCFF1-2E6D-4999-8392-79F2DA2F03CD}" destId="{71D50E74-E0FC-4024-A50B-53466942E218}" srcOrd="0" destOrd="0" presId="urn:microsoft.com/office/officeart/2005/8/layout/orgChart1"/>
    <dgm:cxn modelId="{DEFFD4B5-F9CF-403F-8525-62EFEF1E8A67}" type="presOf" srcId="{878FAB49-2158-41AF-A8D3-0941B6A22C99}" destId="{C0B40046-23DF-4D95-90C0-D3FE8B0F413F}" srcOrd="1" destOrd="0" presId="urn:microsoft.com/office/officeart/2005/8/layout/orgChart1"/>
    <dgm:cxn modelId="{8C54E7D2-5A12-4FA3-9C1D-8BB46B186A2D}" srcId="{874DCFF1-2E6D-4999-8392-79F2DA2F03CD}" destId="{E5CC4CEA-8529-44D0-A26A-16A5216E35EE}" srcOrd="0" destOrd="0" parTransId="{A7516080-1754-4985-8C7D-E89737817377}" sibTransId="{8CEFD588-5859-43E0-A5D3-3E5FB1AF2762}"/>
    <dgm:cxn modelId="{92F726E1-7D10-4378-8E31-CAF566F4941D}" type="presOf" srcId="{B5DD1548-228E-48C8-92D0-EAB2C080CB1B}" destId="{97C288C8-6D09-4E0F-A3A7-4CA5791B7EE5}" srcOrd="0" destOrd="0" presId="urn:microsoft.com/office/officeart/2005/8/layout/orgChart1"/>
    <dgm:cxn modelId="{973E6BF4-6F06-4CF1-8447-348D392E73C0}" type="presOf" srcId="{1F394198-633C-4C77-BA12-B3FC78FF9801}" destId="{47C4108E-491B-415E-B821-329586858FB2}" srcOrd="0" destOrd="0" presId="urn:microsoft.com/office/officeart/2005/8/layout/orgChart1"/>
    <dgm:cxn modelId="{D99D2631-B0A5-411B-B9F9-B2E2C786D6E4}" type="presParOf" srcId="{71D50E74-E0FC-4024-A50B-53466942E218}" destId="{2D15B852-BBA8-43DF-9089-086C70CDF3B1}" srcOrd="0" destOrd="0" presId="urn:microsoft.com/office/officeart/2005/8/layout/orgChart1"/>
    <dgm:cxn modelId="{E9B9E29E-B059-411C-A978-550809376CE4}" type="presParOf" srcId="{2D15B852-BBA8-43DF-9089-086C70CDF3B1}" destId="{D983B3BD-A4EA-4B59-9B62-E04159A1A4DC}" srcOrd="0" destOrd="0" presId="urn:microsoft.com/office/officeart/2005/8/layout/orgChart1"/>
    <dgm:cxn modelId="{990FB703-8B2E-468F-AAEE-3931C730DF8A}" type="presParOf" srcId="{D983B3BD-A4EA-4B59-9B62-E04159A1A4DC}" destId="{E2A92764-B735-4556-BD91-309DBE551176}" srcOrd="0" destOrd="0" presId="urn:microsoft.com/office/officeart/2005/8/layout/orgChart1"/>
    <dgm:cxn modelId="{5529C16E-DAAD-438D-B001-A33622CED790}" type="presParOf" srcId="{D983B3BD-A4EA-4B59-9B62-E04159A1A4DC}" destId="{E7F6035F-E7D5-4C98-9AAF-37A8889B0003}" srcOrd="1" destOrd="0" presId="urn:microsoft.com/office/officeart/2005/8/layout/orgChart1"/>
    <dgm:cxn modelId="{7949FA60-1FAB-4823-A608-2B715B5A7F3A}" type="presParOf" srcId="{2D15B852-BBA8-43DF-9089-086C70CDF3B1}" destId="{FA325C6A-8A8A-479A-995B-50CDB8689AF5}" srcOrd="1" destOrd="0" presId="urn:microsoft.com/office/officeart/2005/8/layout/orgChart1"/>
    <dgm:cxn modelId="{47ABA575-C086-4511-BE21-5A5E3EE4FDE0}" type="presParOf" srcId="{FA325C6A-8A8A-479A-995B-50CDB8689AF5}" destId="{B4E9EC0E-F4F5-459F-8E07-1119B85D6209}" srcOrd="0" destOrd="0" presId="urn:microsoft.com/office/officeart/2005/8/layout/orgChart1"/>
    <dgm:cxn modelId="{43728E14-C934-4B3D-990F-F8D08D849ECB}" type="presParOf" srcId="{FA325C6A-8A8A-479A-995B-50CDB8689AF5}" destId="{189773BA-B62C-449C-80E1-BE1E71019923}" srcOrd="1" destOrd="0" presId="urn:microsoft.com/office/officeart/2005/8/layout/orgChart1"/>
    <dgm:cxn modelId="{B4BA8ADB-230B-4B17-93C1-3DED1A2363A9}" type="presParOf" srcId="{189773BA-B62C-449C-80E1-BE1E71019923}" destId="{5DCEF5CF-3B06-498D-A449-9999CD790323}" srcOrd="0" destOrd="0" presId="urn:microsoft.com/office/officeart/2005/8/layout/orgChart1"/>
    <dgm:cxn modelId="{75DCAC22-393E-4C3C-9CDF-8198C5A029F1}" type="presParOf" srcId="{5DCEF5CF-3B06-498D-A449-9999CD790323}" destId="{096AEADD-CC9D-40C5-8903-DFED8DEEFA84}" srcOrd="0" destOrd="0" presId="urn:microsoft.com/office/officeart/2005/8/layout/orgChart1"/>
    <dgm:cxn modelId="{B47EB8E9-279B-476C-A0A8-AC75ED3F26AA}" type="presParOf" srcId="{5DCEF5CF-3B06-498D-A449-9999CD790323}" destId="{87F1E822-7A3D-4224-ACA3-0BAE987A5DD8}" srcOrd="1" destOrd="0" presId="urn:microsoft.com/office/officeart/2005/8/layout/orgChart1"/>
    <dgm:cxn modelId="{DD53DDDB-AEE5-4287-A3FF-0B34FF497B68}" type="presParOf" srcId="{189773BA-B62C-449C-80E1-BE1E71019923}" destId="{BBEAEEA5-3390-457A-89A0-66467924B0E3}" srcOrd="1" destOrd="0" presId="urn:microsoft.com/office/officeart/2005/8/layout/orgChart1"/>
    <dgm:cxn modelId="{9F3D1989-1FAB-4601-9D0A-E039A15D78C2}" type="presParOf" srcId="{189773BA-B62C-449C-80E1-BE1E71019923}" destId="{FF2BFA62-8F74-41A6-9CCE-F7CE5DD133D8}" srcOrd="2" destOrd="0" presId="urn:microsoft.com/office/officeart/2005/8/layout/orgChart1"/>
    <dgm:cxn modelId="{6782ED75-F52A-429D-B5DA-5EE57E5A5268}" type="presParOf" srcId="{FA325C6A-8A8A-479A-995B-50CDB8689AF5}" destId="{B2F166FA-2689-460E-985C-87DF653FBC0F}" srcOrd="2" destOrd="0" presId="urn:microsoft.com/office/officeart/2005/8/layout/orgChart1"/>
    <dgm:cxn modelId="{F1EF6BFA-1B8A-4ED8-BFCA-261310D82E2A}" type="presParOf" srcId="{FA325C6A-8A8A-479A-995B-50CDB8689AF5}" destId="{ABA4261B-1561-4162-8915-A58DAC2058DF}" srcOrd="3" destOrd="0" presId="urn:microsoft.com/office/officeart/2005/8/layout/orgChart1"/>
    <dgm:cxn modelId="{9A21C29B-A498-4540-B5FF-CDA339E8532D}" type="presParOf" srcId="{ABA4261B-1561-4162-8915-A58DAC2058DF}" destId="{40CC0688-C820-46E2-91E1-D1709940B5A6}" srcOrd="0" destOrd="0" presId="urn:microsoft.com/office/officeart/2005/8/layout/orgChart1"/>
    <dgm:cxn modelId="{995B0724-CF93-4D3F-ADF7-A34B33454438}" type="presParOf" srcId="{40CC0688-C820-46E2-91E1-D1709940B5A6}" destId="{1736CEAD-4713-4D8D-9815-5180F4A1F37D}" srcOrd="0" destOrd="0" presId="urn:microsoft.com/office/officeart/2005/8/layout/orgChart1"/>
    <dgm:cxn modelId="{8CCB33D1-8997-4203-ABFD-9EB0A36B6AA2}" type="presParOf" srcId="{40CC0688-C820-46E2-91E1-D1709940B5A6}" destId="{C0B40046-23DF-4D95-90C0-D3FE8B0F413F}" srcOrd="1" destOrd="0" presId="urn:microsoft.com/office/officeart/2005/8/layout/orgChart1"/>
    <dgm:cxn modelId="{2A94A541-449C-48B1-84E2-6322A66B2C05}" type="presParOf" srcId="{ABA4261B-1561-4162-8915-A58DAC2058DF}" destId="{5F02B646-44C8-486E-879B-650A8C528D3C}" srcOrd="1" destOrd="0" presId="urn:microsoft.com/office/officeart/2005/8/layout/orgChart1"/>
    <dgm:cxn modelId="{3D3D511E-1342-4323-AB2F-C4ECBDE0525F}" type="presParOf" srcId="{ABA4261B-1561-4162-8915-A58DAC2058DF}" destId="{00C04F2A-7DBD-4E5E-8762-5898E9586D46}" srcOrd="2" destOrd="0" presId="urn:microsoft.com/office/officeart/2005/8/layout/orgChart1"/>
    <dgm:cxn modelId="{B9935DED-0A51-4CD0-B797-E01D7B5D2D76}" type="presParOf" srcId="{FA325C6A-8A8A-479A-995B-50CDB8689AF5}" destId="{97C288C8-6D09-4E0F-A3A7-4CA5791B7EE5}" srcOrd="4" destOrd="0" presId="urn:microsoft.com/office/officeart/2005/8/layout/orgChart1"/>
    <dgm:cxn modelId="{3E7E2005-302B-4FE5-B820-A07C3E891234}" type="presParOf" srcId="{FA325C6A-8A8A-479A-995B-50CDB8689AF5}" destId="{EA950F1A-1B0D-4267-BB4A-1F530A4CAB90}" srcOrd="5" destOrd="0" presId="urn:microsoft.com/office/officeart/2005/8/layout/orgChart1"/>
    <dgm:cxn modelId="{6C6A8334-49C2-4200-ABDA-562604B44E93}" type="presParOf" srcId="{EA950F1A-1B0D-4267-BB4A-1F530A4CAB90}" destId="{A913445A-B498-4E75-B540-8FBBD42794A0}" srcOrd="0" destOrd="0" presId="urn:microsoft.com/office/officeart/2005/8/layout/orgChart1"/>
    <dgm:cxn modelId="{137C3B22-7A49-4A96-ADCF-D94A356082A2}" type="presParOf" srcId="{A913445A-B498-4E75-B540-8FBBD42794A0}" destId="{47C4108E-491B-415E-B821-329586858FB2}" srcOrd="0" destOrd="0" presId="urn:microsoft.com/office/officeart/2005/8/layout/orgChart1"/>
    <dgm:cxn modelId="{4DEBB33F-122B-4111-8556-6249ECA98BE5}" type="presParOf" srcId="{A913445A-B498-4E75-B540-8FBBD42794A0}" destId="{C7F8406C-18CA-477F-A755-334DC932C3AE}" srcOrd="1" destOrd="0" presId="urn:microsoft.com/office/officeart/2005/8/layout/orgChart1"/>
    <dgm:cxn modelId="{A40AFFB4-92F4-460D-B0E7-988AEF494AA2}" type="presParOf" srcId="{EA950F1A-1B0D-4267-BB4A-1F530A4CAB90}" destId="{64EADD8F-D220-4682-8124-6B1C0D07FAD2}" srcOrd="1" destOrd="0" presId="urn:microsoft.com/office/officeart/2005/8/layout/orgChart1"/>
    <dgm:cxn modelId="{FA00AE68-1B28-43DB-9F69-72856823228E}" type="presParOf" srcId="{EA950F1A-1B0D-4267-BB4A-1F530A4CAB90}" destId="{8774DDE9-08AF-4EE6-B727-E4A4AE07F14C}" srcOrd="2" destOrd="0" presId="urn:microsoft.com/office/officeart/2005/8/layout/orgChart1"/>
    <dgm:cxn modelId="{198A2B21-65CF-4EAF-BC18-BE2311AD117D}" type="presParOf" srcId="{FA325C6A-8A8A-479A-995B-50CDB8689AF5}" destId="{B2DF1C2C-2FA0-4DD1-B5DA-4A2DF4D0927E}" srcOrd="6" destOrd="0" presId="urn:microsoft.com/office/officeart/2005/8/layout/orgChart1"/>
    <dgm:cxn modelId="{D3526A61-16CD-438B-8169-06CA93ECFFE6}" type="presParOf" srcId="{FA325C6A-8A8A-479A-995B-50CDB8689AF5}" destId="{BBECE5C9-CA67-4BD3-91C4-D89D1C5E386E}" srcOrd="7" destOrd="0" presId="urn:microsoft.com/office/officeart/2005/8/layout/orgChart1"/>
    <dgm:cxn modelId="{E29E1674-0DFB-4F36-94B7-57A88F032D91}" type="presParOf" srcId="{BBECE5C9-CA67-4BD3-91C4-D89D1C5E386E}" destId="{DD5991C9-39F6-4659-9DCF-F828FBBE0B54}" srcOrd="0" destOrd="0" presId="urn:microsoft.com/office/officeart/2005/8/layout/orgChart1"/>
    <dgm:cxn modelId="{F21E515D-B218-4ADB-824A-B85A05DE2E63}" type="presParOf" srcId="{DD5991C9-39F6-4659-9DCF-F828FBBE0B54}" destId="{5BD1B780-A97D-44D5-AD99-66F06D1E6F78}" srcOrd="0" destOrd="0" presId="urn:microsoft.com/office/officeart/2005/8/layout/orgChart1"/>
    <dgm:cxn modelId="{E9DE5A8E-8A2E-44DC-9970-AC2EDE7E968F}" type="presParOf" srcId="{DD5991C9-39F6-4659-9DCF-F828FBBE0B54}" destId="{D7712C80-BCBB-415A-BB5E-AB1CF0E26970}" srcOrd="1" destOrd="0" presId="urn:microsoft.com/office/officeart/2005/8/layout/orgChart1"/>
    <dgm:cxn modelId="{A7B6C017-4282-4935-AB50-82707BE7C0A1}" type="presParOf" srcId="{BBECE5C9-CA67-4BD3-91C4-D89D1C5E386E}" destId="{96268168-30FD-471B-9191-DA0CE6F33D8C}" srcOrd="1" destOrd="0" presId="urn:microsoft.com/office/officeart/2005/8/layout/orgChart1"/>
    <dgm:cxn modelId="{E7F14ABE-76AF-4F46-BC33-6FACBD247DD6}" type="presParOf" srcId="{BBECE5C9-CA67-4BD3-91C4-D89D1C5E386E}" destId="{DF39F21C-45C2-4D71-9D2D-6BBB7D3E139E}" srcOrd="2" destOrd="0" presId="urn:microsoft.com/office/officeart/2005/8/layout/orgChart1"/>
    <dgm:cxn modelId="{23A025DC-72DA-4F99-BCFE-653F87D84BB5}" type="presParOf" srcId="{2D15B852-BBA8-43DF-9089-086C70CDF3B1}" destId="{8C8A8543-A10A-49DD-87C3-BD222C59F36A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F1C2C-2FA0-4DD1-B5DA-4A2DF4D0927E}">
      <dsp:nvSpPr>
        <dsp:cNvPr id="0" name=""/>
        <dsp:cNvSpPr/>
      </dsp:nvSpPr>
      <dsp:spPr>
        <a:xfrm>
          <a:off x="5680474" y="2558236"/>
          <a:ext cx="3977500" cy="11133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0153"/>
              </a:lnTo>
              <a:lnTo>
                <a:pt x="3977500" y="860153"/>
              </a:lnTo>
              <a:lnTo>
                <a:pt x="3977500" y="11133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C288C8-6D09-4E0F-A3A7-4CA5791B7EE5}">
      <dsp:nvSpPr>
        <dsp:cNvPr id="0" name=""/>
        <dsp:cNvSpPr/>
      </dsp:nvSpPr>
      <dsp:spPr>
        <a:xfrm>
          <a:off x="5680474" y="2558236"/>
          <a:ext cx="850074" cy="11133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0153"/>
              </a:lnTo>
              <a:lnTo>
                <a:pt x="850074" y="860153"/>
              </a:lnTo>
              <a:lnTo>
                <a:pt x="850074" y="11133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F166FA-2689-460E-985C-87DF653FBC0F}">
      <dsp:nvSpPr>
        <dsp:cNvPr id="0" name=""/>
        <dsp:cNvSpPr/>
      </dsp:nvSpPr>
      <dsp:spPr>
        <a:xfrm>
          <a:off x="3613140" y="2558236"/>
          <a:ext cx="2067333" cy="1113316"/>
        </a:xfrm>
        <a:custGeom>
          <a:avLst/>
          <a:gdLst/>
          <a:ahLst/>
          <a:cxnLst/>
          <a:rect l="0" t="0" r="0" b="0"/>
          <a:pathLst>
            <a:path>
              <a:moveTo>
                <a:pt x="2067333" y="0"/>
              </a:moveTo>
              <a:lnTo>
                <a:pt x="2067333" y="860153"/>
              </a:lnTo>
              <a:lnTo>
                <a:pt x="0" y="860153"/>
              </a:lnTo>
              <a:lnTo>
                <a:pt x="0" y="11133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E9EC0E-F4F5-459F-8E07-1119B85D6209}">
      <dsp:nvSpPr>
        <dsp:cNvPr id="0" name=""/>
        <dsp:cNvSpPr/>
      </dsp:nvSpPr>
      <dsp:spPr>
        <a:xfrm>
          <a:off x="954284" y="2558236"/>
          <a:ext cx="4726189" cy="1113316"/>
        </a:xfrm>
        <a:custGeom>
          <a:avLst/>
          <a:gdLst/>
          <a:ahLst/>
          <a:cxnLst/>
          <a:rect l="0" t="0" r="0" b="0"/>
          <a:pathLst>
            <a:path>
              <a:moveTo>
                <a:pt x="4726189" y="0"/>
              </a:moveTo>
              <a:lnTo>
                <a:pt x="4726189" y="860153"/>
              </a:lnTo>
              <a:lnTo>
                <a:pt x="0" y="860153"/>
              </a:lnTo>
              <a:lnTo>
                <a:pt x="0" y="11133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A92764-B735-4556-BD91-309DBE551176}">
      <dsp:nvSpPr>
        <dsp:cNvPr id="0" name=""/>
        <dsp:cNvSpPr/>
      </dsp:nvSpPr>
      <dsp:spPr>
        <a:xfrm>
          <a:off x="4474933" y="1352695"/>
          <a:ext cx="2411081" cy="12055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ghép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xe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chạy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pin</a:t>
          </a:r>
          <a:endParaRPr lang="vi-VN" sz="2500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74933" y="1352695"/>
        <a:ext cx="2411081" cy="1205540"/>
      </dsp:txXfrm>
    </dsp:sp>
    <dsp:sp modelId="{096AEADD-CC9D-40C5-8903-DFED8DEEFA84}">
      <dsp:nvSpPr>
        <dsp:cNvPr id="0" name=""/>
        <dsp:cNvSpPr/>
      </dsp:nvSpPr>
      <dsp:spPr>
        <a:xfrm>
          <a:off x="7296" y="3671553"/>
          <a:ext cx="1893976" cy="12055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khung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xe</a:t>
          </a:r>
          <a:endParaRPr lang="vi-VN" sz="2500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96" y="3671553"/>
        <a:ext cx="1893976" cy="1205540"/>
      </dsp:txXfrm>
    </dsp:sp>
    <dsp:sp modelId="{1736CEAD-4713-4D8D-9815-5180F4A1F37D}">
      <dsp:nvSpPr>
        <dsp:cNvPr id="0" name=""/>
        <dsp:cNvSpPr/>
      </dsp:nvSpPr>
      <dsp:spPr>
        <a:xfrm>
          <a:off x="2407600" y="3671553"/>
          <a:ext cx="2411081" cy="12055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pin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khung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xe</a:t>
          </a:r>
          <a:endParaRPr lang="vi-VN" sz="2500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7600" y="3671553"/>
        <a:ext cx="2411081" cy="1205540"/>
      </dsp:txXfrm>
    </dsp:sp>
    <dsp:sp modelId="{47C4108E-491B-415E-B821-329586858FB2}">
      <dsp:nvSpPr>
        <dsp:cNvPr id="0" name=""/>
        <dsp:cNvSpPr/>
      </dsp:nvSpPr>
      <dsp:spPr>
        <a:xfrm>
          <a:off x="5325008" y="3671553"/>
          <a:ext cx="2411081" cy="12055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truyền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trục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bánh xe</a:t>
          </a:r>
          <a:endParaRPr lang="vi-VN" sz="2500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25008" y="3671553"/>
        <a:ext cx="2411081" cy="1205540"/>
      </dsp:txXfrm>
    </dsp:sp>
    <dsp:sp modelId="{5BD1B780-A97D-44D5-AD99-66F06D1E6F78}">
      <dsp:nvSpPr>
        <dsp:cNvPr id="0" name=""/>
        <dsp:cNvSpPr/>
      </dsp:nvSpPr>
      <dsp:spPr>
        <a:xfrm>
          <a:off x="8242416" y="3671553"/>
          <a:ext cx="2831115" cy="12055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</a:t>
          </a:r>
          <a:r>
            <a:rPr lang="en-US" sz="25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endParaRPr lang="vi-VN" sz="2500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42416" y="3671553"/>
        <a:ext cx="2831115" cy="1205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C1471-70B8-409B-B818-6FAA2933697E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9E464-9EFE-4693-9798-8052C4E63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75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0999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9E464-9EFE-4693-9798-8052C4E63D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62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45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541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34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379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7899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0136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87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5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18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85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85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05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76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23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1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3321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82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10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08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13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2563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6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17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86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53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13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8509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07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3467" y="1924467"/>
            <a:ext cx="6364000" cy="30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3467" y="5217333"/>
            <a:ext cx="4828800" cy="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373066" y="-1066833"/>
            <a:ext cx="3641932" cy="3308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4132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644233" y="3095935"/>
            <a:ext cx="8903600" cy="7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5211400" y="1783767"/>
            <a:ext cx="17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89233" y="3947033"/>
            <a:ext cx="5813600" cy="6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9219137" y="4232535"/>
            <a:ext cx="3265535" cy="336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543085" y="-460834"/>
            <a:ext cx="3952544" cy="2582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3013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953467" y="4024909"/>
            <a:ext cx="63244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953467" y="2137567"/>
            <a:ext cx="63244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953467" y="4549296"/>
            <a:ext cx="6324400" cy="11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953467" y="2661968"/>
            <a:ext cx="6324400" cy="11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0200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25917" y="-1724117"/>
            <a:ext cx="2262133" cy="3305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292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4429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7503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53467" y="2089400"/>
            <a:ext cx="7662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953467" y="3211800"/>
            <a:ext cx="7662800" cy="15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72650" y="-2046014"/>
            <a:ext cx="3077201" cy="4496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76356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3002033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712000" y="5016900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9541668" y="5101769"/>
            <a:ext cx="2709533" cy="2461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25917" y="-1724117"/>
            <a:ext cx="2262133" cy="3305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93475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0414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800267" y="1646167"/>
            <a:ext cx="5136400" cy="37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67" y="1538235"/>
            <a:ext cx="8468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800267" y="2127569"/>
            <a:ext cx="4967200" cy="3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800267" y="5170639"/>
            <a:ext cx="51364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953467" y="2748977"/>
            <a:ext cx="8468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800267" y="5759868"/>
            <a:ext cx="4967200" cy="3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800267" y="2748976"/>
            <a:ext cx="51364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960000" y="5170639"/>
            <a:ext cx="8468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800267" y="3338307"/>
            <a:ext cx="4967200" cy="3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800267" y="3959828"/>
            <a:ext cx="51364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960000" y="3959756"/>
            <a:ext cx="8468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800267" y="4549044"/>
            <a:ext cx="4967200" cy="3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3270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82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579432" y="4695017"/>
            <a:ext cx="59248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579432" y="1848100"/>
            <a:ext cx="5924800" cy="232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373066" y="-1066833"/>
            <a:ext cx="3641932" cy="3308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03685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953467" y="3677400"/>
            <a:ext cx="3652400" cy="14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953467" y="2003967"/>
            <a:ext cx="4110400" cy="16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11863"/>
          <a:stretch/>
        </p:blipFill>
        <p:spPr>
          <a:xfrm>
            <a:off x="-373066" y="-1066833"/>
            <a:ext cx="3641932" cy="3308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8807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960000" y="3409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960000" y="4191275"/>
            <a:ext cx="3115200" cy="9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4538400" y="3409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4538400" y="4191275"/>
            <a:ext cx="3115200" cy="9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8116800" y="3409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8116800" y="4191275"/>
            <a:ext cx="3115200" cy="9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25917" y="-1724117"/>
            <a:ext cx="2262133" cy="3305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7217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953467" y="719984"/>
            <a:ext cx="6544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953467" y="1661353"/>
            <a:ext cx="6544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953467" y="2661505"/>
            <a:ext cx="6544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953467" y="3602876"/>
            <a:ext cx="6544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953467" y="4603045"/>
            <a:ext cx="6544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953467" y="5544415"/>
            <a:ext cx="6544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25917" y="-1724117"/>
            <a:ext cx="2262133" cy="3305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85405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9006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3467" y="1924467"/>
            <a:ext cx="6364000" cy="30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6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3467" y="5217333"/>
            <a:ext cx="4828800" cy="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373066" y="-1066833"/>
            <a:ext cx="3641932" cy="3308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0584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644233" y="3095935"/>
            <a:ext cx="8903600" cy="7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5211400" y="1783767"/>
            <a:ext cx="17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89233" y="3947033"/>
            <a:ext cx="5813600" cy="6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9219135" y="4232535"/>
            <a:ext cx="3265535" cy="336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543085" y="-460834"/>
            <a:ext cx="3952544" cy="2582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22387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960000" y="1406167"/>
            <a:ext cx="10272000" cy="4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9541668" y="5101769"/>
            <a:ext cx="2709533" cy="2461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5631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953467" y="4024909"/>
            <a:ext cx="63244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953467" y="2137567"/>
            <a:ext cx="63244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953467" y="4549296"/>
            <a:ext cx="6324400" cy="11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953467" y="2661968"/>
            <a:ext cx="6324400" cy="11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2253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25917" y="-1724116"/>
            <a:ext cx="2262133" cy="3305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62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078022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4429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2628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953467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25917" y="-1724116"/>
            <a:ext cx="2262133" cy="3305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4057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53467" y="2089400"/>
            <a:ext cx="7662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953467" y="3211800"/>
            <a:ext cx="7662800" cy="15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72650" y="-2046014"/>
            <a:ext cx="3077201" cy="4496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2487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3002033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712000" y="5016900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9541668" y="5101769"/>
            <a:ext cx="2709533" cy="2461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25917" y="-1724116"/>
            <a:ext cx="2262133" cy="3305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62973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88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800267" y="1646167"/>
            <a:ext cx="5136400" cy="37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67" y="1538235"/>
            <a:ext cx="8468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800267" y="2127569"/>
            <a:ext cx="4967200" cy="3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800267" y="5170639"/>
            <a:ext cx="51364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953467" y="2748977"/>
            <a:ext cx="8468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800267" y="5759868"/>
            <a:ext cx="4967200" cy="3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800267" y="2748976"/>
            <a:ext cx="51364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960000" y="5170639"/>
            <a:ext cx="8468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800267" y="3338307"/>
            <a:ext cx="4967200" cy="3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800267" y="3959828"/>
            <a:ext cx="51364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960000" y="3959756"/>
            <a:ext cx="8468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800267" y="4549044"/>
            <a:ext cx="4967200" cy="3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2822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579432" y="4695017"/>
            <a:ext cx="59248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4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579432" y="1848100"/>
            <a:ext cx="5924800" cy="232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373066" y="-1066833"/>
            <a:ext cx="3641932" cy="3308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6104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953467" y="3677400"/>
            <a:ext cx="3652400" cy="14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953467" y="2003967"/>
            <a:ext cx="4110400" cy="16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11863"/>
          <a:stretch/>
        </p:blipFill>
        <p:spPr>
          <a:xfrm>
            <a:off x="-373066" y="-1066833"/>
            <a:ext cx="3641932" cy="3308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9838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2274451" y="4224167"/>
            <a:ext cx="27700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7147551" y="4224167"/>
            <a:ext cx="27700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2274451" y="4786500"/>
            <a:ext cx="2770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7147551" y="4786500"/>
            <a:ext cx="2770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25917" y="-1724116"/>
            <a:ext cx="2262133" cy="330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10114505" y="4065201"/>
            <a:ext cx="3075071" cy="31694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9316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960000" y="3409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960000" y="4191275"/>
            <a:ext cx="3115200" cy="9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4538400" y="3409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4538400" y="4191275"/>
            <a:ext cx="3115200" cy="9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8116800" y="3409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8116800" y="4191275"/>
            <a:ext cx="3115200" cy="9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25917" y="-1724116"/>
            <a:ext cx="2262133" cy="3305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8066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3807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2313849" y="3412900"/>
            <a:ext cx="180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5159251" y="2130559"/>
            <a:ext cx="566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/>
          </p:nvPr>
        </p:nvSpPr>
        <p:spPr>
          <a:xfrm>
            <a:off x="2317767" y="2130567"/>
            <a:ext cx="180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3"/>
          </p:nvPr>
        </p:nvSpPr>
        <p:spPr>
          <a:xfrm>
            <a:off x="5159151" y="3412892"/>
            <a:ext cx="566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4"/>
          </p:nvPr>
        </p:nvSpPr>
        <p:spPr>
          <a:xfrm>
            <a:off x="2317633" y="4819103"/>
            <a:ext cx="180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5"/>
          </p:nvPr>
        </p:nvSpPr>
        <p:spPr>
          <a:xfrm>
            <a:off x="5159251" y="4803308"/>
            <a:ext cx="5665200" cy="7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9541668" y="5101769"/>
            <a:ext cx="2709533" cy="2461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25917" y="-1724116"/>
            <a:ext cx="2262133" cy="3305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4134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953467" y="2664500"/>
            <a:ext cx="25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953467" y="3446533"/>
            <a:ext cx="252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6123947" y="2664500"/>
            <a:ext cx="25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6123947" y="3446533"/>
            <a:ext cx="252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3538707" y="4169300"/>
            <a:ext cx="25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3538707" y="4951333"/>
            <a:ext cx="252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8709185" y="4169300"/>
            <a:ext cx="25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8709185" y="4951333"/>
            <a:ext cx="252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9541668" y="5101769"/>
            <a:ext cx="2709533" cy="2461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41124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960000" y="3779767"/>
            <a:ext cx="232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"/>
          </p:nvPr>
        </p:nvSpPr>
        <p:spPr>
          <a:xfrm>
            <a:off x="956733" y="4533200"/>
            <a:ext cx="232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2"/>
          </p:nvPr>
        </p:nvSpPr>
        <p:spPr>
          <a:xfrm>
            <a:off x="6262227" y="3780475"/>
            <a:ext cx="2325200" cy="6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3"/>
          </p:nvPr>
        </p:nvSpPr>
        <p:spPr>
          <a:xfrm>
            <a:off x="6258947" y="4533200"/>
            <a:ext cx="232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4"/>
          </p:nvPr>
        </p:nvSpPr>
        <p:spPr>
          <a:xfrm>
            <a:off x="3485033" y="3778917"/>
            <a:ext cx="2325200" cy="6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5"/>
          </p:nvPr>
        </p:nvSpPr>
        <p:spPr>
          <a:xfrm>
            <a:off x="3481752" y="4531500"/>
            <a:ext cx="232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6"/>
          </p:nvPr>
        </p:nvSpPr>
        <p:spPr>
          <a:xfrm>
            <a:off x="8913333" y="3780475"/>
            <a:ext cx="2325200" cy="6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7"/>
          </p:nvPr>
        </p:nvSpPr>
        <p:spPr>
          <a:xfrm>
            <a:off x="8910053" y="4533200"/>
            <a:ext cx="232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25917" y="-1724116"/>
            <a:ext cx="2262133" cy="330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10114505" y="4065201"/>
            <a:ext cx="3075071" cy="31694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8168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953467" y="719984"/>
            <a:ext cx="6544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953467" y="1661353"/>
            <a:ext cx="6544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953467" y="2661505"/>
            <a:ext cx="6544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953467" y="3602876"/>
            <a:ext cx="6544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953467" y="4603045"/>
            <a:ext cx="6544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953467" y="5544415"/>
            <a:ext cx="6544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25917" y="-1724116"/>
            <a:ext cx="2262133" cy="3305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160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6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7635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7723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13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3452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01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79000" b="-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9606CC0-BE0F-9EBF-6A0D-931ED7A4202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431" y="-410573"/>
            <a:ext cx="1938431" cy="193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4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8C127A8-1496-36C7-5146-F94E9D4BD992}"/>
              </a:ext>
            </a:extLst>
          </p:cNvPr>
          <p:cNvSpPr txBox="1"/>
          <p:nvPr userDrawn="1"/>
        </p:nvSpPr>
        <p:spPr>
          <a:xfrm>
            <a:off x="0" y="-20164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5715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8C127A8-1496-36C7-5146-F94E9D4BD99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454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7.png"/><Relationship Id="rId4" Type="http://schemas.openxmlformats.org/officeDocument/2006/relationships/image" Target="../media/image16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mp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tmp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image" Target="../media/image28.tmp"/><Relationship Id="rId5" Type="http://schemas.openxmlformats.org/officeDocument/2006/relationships/diagramColors" Target="../diagrams/colors1.xml"/><Relationship Id="rId10" Type="http://schemas.openxmlformats.org/officeDocument/2006/relationships/image" Target="../media/image27.tm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6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973403" y="2349679"/>
            <a:ext cx="10101528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5333" b="1" dirty="0">
                <a:solidFill>
                  <a:srgbClr val="FF0000"/>
                </a:solidFill>
                <a:latin typeface="+mn-lt"/>
              </a:rPr>
              <a:t>C</a:t>
            </a:r>
            <a:r>
              <a:rPr lang="en-US" sz="5333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5333" b="1" dirty="0">
                <a:solidFill>
                  <a:srgbClr val="00B050"/>
                </a:solidFill>
                <a:latin typeface="+mn-lt"/>
              </a:rPr>
              <a:t>À</a:t>
            </a:r>
            <a:r>
              <a:rPr lang="en-US" sz="5333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O</a:t>
            </a:r>
            <a:r>
              <a:rPr lang="en-US" sz="5333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5333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M</a:t>
            </a:r>
            <a:r>
              <a:rPr lang="en-US" sz="5333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Ừ</a:t>
            </a:r>
            <a:r>
              <a:rPr lang="en-US" sz="5333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5333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G</a:t>
            </a:r>
            <a:r>
              <a:rPr lang="en-US" sz="5333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5333" b="1" dirty="0">
                <a:solidFill>
                  <a:srgbClr val="C00000"/>
                </a:solidFill>
                <a:latin typeface="+mn-lt"/>
              </a:rPr>
              <a:t>C</a:t>
            </a:r>
            <a:r>
              <a:rPr lang="en-US" sz="5333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Á</a:t>
            </a:r>
            <a:r>
              <a:rPr lang="en-US" sz="5333" b="1" dirty="0">
                <a:solidFill>
                  <a:srgbClr val="00B0F0"/>
                </a:solidFill>
                <a:latin typeface="+mn-lt"/>
              </a:rPr>
              <a:t>C</a:t>
            </a:r>
            <a:r>
              <a:rPr lang="en-US" sz="5333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5333" b="1" dirty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5333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M</a:t>
            </a:r>
            <a:r>
              <a:rPr lang="en-US" sz="5333" b="1" dirty="0">
                <a:solidFill>
                  <a:schemeClr val="dk2"/>
                </a:solidFill>
                <a:latin typeface="+mn-lt"/>
              </a:rPr>
              <a:t> </a:t>
            </a:r>
            <a:br>
              <a:rPr lang="en-US" sz="5333" b="1" dirty="0">
                <a:solidFill>
                  <a:schemeClr val="dk2"/>
                </a:solidFill>
                <a:latin typeface="+mn-lt"/>
              </a:rPr>
            </a:br>
            <a:r>
              <a:rPr lang="en-US" sz="5333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Đ</a:t>
            </a:r>
            <a:r>
              <a:rPr lang="en-US" sz="5333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Ế</a:t>
            </a:r>
            <a:r>
              <a:rPr lang="en-US" sz="5333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N</a:t>
            </a:r>
            <a:r>
              <a:rPr lang="en-US" sz="5333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5333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V</a:t>
            </a:r>
            <a:r>
              <a:rPr lang="en-US" sz="5333" b="1" dirty="0">
                <a:solidFill>
                  <a:srgbClr val="C00000"/>
                </a:solidFill>
                <a:latin typeface="+mn-lt"/>
              </a:rPr>
              <a:t>Ớ</a:t>
            </a:r>
            <a:r>
              <a:rPr lang="en-US" sz="5333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I</a:t>
            </a:r>
            <a:r>
              <a:rPr lang="en-US" sz="5333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5333" b="1" dirty="0">
                <a:solidFill>
                  <a:srgbClr val="00B050"/>
                </a:solidFill>
                <a:latin typeface="+mn-lt"/>
              </a:rPr>
              <a:t>B</a:t>
            </a:r>
            <a:r>
              <a:rPr lang="en-US" sz="5333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À</a:t>
            </a:r>
            <a:r>
              <a:rPr lang="en-US" sz="5333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I</a:t>
            </a:r>
            <a:r>
              <a:rPr lang="en-US" sz="5333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5333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H</a:t>
            </a:r>
            <a:r>
              <a:rPr lang="en-US" sz="5333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Ọ</a:t>
            </a:r>
            <a:r>
              <a:rPr lang="en-US" sz="5333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C</a:t>
            </a:r>
            <a:r>
              <a:rPr lang="en-US" sz="5333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5333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5333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Ô</a:t>
            </a:r>
            <a:r>
              <a:rPr lang="en-US" sz="5333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</a:t>
            </a:r>
            <a:r>
              <a:rPr lang="en-US" sz="5333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5333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N</a:t>
            </a:r>
            <a:r>
              <a:rPr lang="en-US" sz="5333" b="1" dirty="0">
                <a:solidFill>
                  <a:srgbClr val="C00000"/>
                </a:solidFill>
                <a:latin typeface="+mn-lt"/>
              </a:rPr>
              <a:t>A</a:t>
            </a:r>
            <a:r>
              <a:rPr lang="en-US" sz="5333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Y</a:t>
            </a:r>
            <a:r>
              <a:rPr lang="en-US" sz="5333" b="1" dirty="0">
                <a:solidFill>
                  <a:srgbClr val="7030A0"/>
                </a:solidFill>
                <a:latin typeface="+mn-lt"/>
              </a:rPr>
              <a:t>!</a:t>
            </a:r>
            <a:endParaRPr sz="5333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370077" flipH="1">
            <a:off x="8360673" y="2726774"/>
            <a:ext cx="4401291" cy="4536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BB68114-7D06-FB75-5B41-91A3BFFAB041}"/>
              </a:ext>
            </a:extLst>
          </p:cNvPr>
          <p:cNvSpPr/>
          <p:nvPr/>
        </p:nvSpPr>
        <p:spPr>
          <a:xfrm>
            <a:off x="6045200" y="4572000"/>
            <a:ext cx="4445000" cy="1066800"/>
          </a:xfrm>
          <a:prstGeom prst="rect">
            <a:avLst/>
          </a:pr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C03EED-9B56-1777-1CEC-7086BB1BC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21" y="988107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colorful drawings&#10;&#10;Description automatically generated">
            <a:extLst>
              <a:ext uri="{FF2B5EF4-FFF2-40B4-BE49-F238E27FC236}">
                <a16:creationId xmlns:a16="http://schemas.microsoft.com/office/drawing/2014/main" id="{2F1F8418-F1C2-E1BE-F0FB-7F339403B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6" b="2684"/>
          <a:stretch/>
        </p:blipFill>
        <p:spPr>
          <a:xfrm>
            <a:off x="0" y="-14189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2F3DFE-FCD7-B2F3-B245-E193E2C76506}"/>
              </a:ext>
            </a:extLst>
          </p:cNvPr>
          <p:cNvSpPr txBox="1"/>
          <p:nvPr/>
        </p:nvSpPr>
        <p:spPr>
          <a:xfrm>
            <a:off x="694836" y="141890"/>
            <a:ext cx="10467152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B58EC7">
                    <a:lumMod val="50000"/>
                  </a:srgbClr>
                </a:solidFill>
                <a:latin typeface="Arial"/>
                <a:cs typeface="Arial"/>
                <a:sym typeface="Arial"/>
              </a:rPr>
              <a:t>TRÒ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b="1" kern="0" dirty="0">
                <a:solidFill>
                  <a:srgbClr val="FF9829">
                    <a:lumMod val="75000"/>
                  </a:srgbClr>
                </a:solidFill>
                <a:latin typeface="Arial"/>
                <a:cs typeface="Arial"/>
                <a:sym typeface="Arial"/>
              </a:rPr>
              <a:t>CHƠI</a:t>
            </a:r>
            <a:r>
              <a:rPr lang="en-US" sz="4800" b="1" kern="0" dirty="0">
                <a:solidFill>
                  <a:srgbClr val="6FCACF">
                    <a:lumMod val="50000"/>
                  </a:srgbClr>
                </a:solidFill>
                <a:latin typeface="Arial"/>
                <a:cs typeface="Arial"/>
                <a:sym typeface="Arial"/>
              </a:rPr>
              <a:t>: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“</a:t>
            </a:r>
            <a:r>
              <a:rPr lang="en-US" sz="4800" b="1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TÔI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b="1" kern="0" dirty="0">
                <a:solidFill>
                  <a:srgbClr val="46251D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rPr>
              <a:t>CẦN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b="1" kern="0" dirty="0">
                <a:solidFill>
                  <a:srgbClr val="6FCACF">
                    <a:lumMod val="50000"/>
                  </a:srgbClr>
                </a:solidFill>
                <a:latin typeface="Arial"/>
                <a:cs typeface="Arial"/>
                <a:sym typeface="Arial"/>
              </a:rPr>
              <a:t>TÔI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b="1" kern="0" dirty="0">
                <a:solidFill>
                  <a:srgbClr val="FF9829">
                    <a:lumMod val="75000"/>
                  </a:srgbClr>
                </a:solidFill>
                <a:latin typeface="Arial"/>
                <a:cs typeface="Arial"/>
                <a:sym typeface="Arial"/>
              </a:rPr>
              <a:t>CÓ”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F2230A-6434-2822-76F2-3D255797F7A6}"/>
              </a:ext>
            </a:extLst>
          </p:cNvPr>
          <p:cNvSpPr/>
          <p:nvPr/>
        </p:nvSpPr>
        <p:spPr>
          <a:xfrm>
            <a:off x="499241" y="875280"/>
            <a:ext cx="11193517" cy="5840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Luật</a:t>
            </a:r>
            <a:r>
              <a:rPr lang="en-US" sz="3600" b="1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chơi</a:t>
            </a:r>
            <a:r>
              <a:rPr lang="en-US" sz="3600" b="1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L="342900" indent="-342900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Quản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trò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nói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:”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Tôi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”</a:t>
            </a:r>
          </a:p>
          <a:p>
            <a:pPr marL="342900" indent="-342900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sinh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: “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?”</a:t>
            </a:r>
          </a:p>
          <a:p>
            <a:pPr marL="342900" indent="-342900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Quản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trò</a:t>
            </a:r>
            <a:r>
              <a:rPr lang="vi-VN" sz="2400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nói: “Tôi cần + [tên gọi một chi tiết ở trong bộ lắp ghép mô hình kĩ thuật dùng để lắp xe điện chạy bằng pin]”.</a:t>
            </a:r>
            <a:endParaRPr lang="en-US" sz="2400" kern="0" dirty="0">
              <a:solidFill>
                <a:srgbClr val="0000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vi-VN" sz="2400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Trong vòng 5 giây,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học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sinh</a:t>
            </a:r>
            <a:r>
              <a:rPr lang="vi-VN" sz="2400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sẽ cần ngay lập tức tìm và giơ cao tiết, dụng cụ, vật liệu đó lên.</a:t>
            </a:r>
            <a:endParaRPr lang="en-US" sz="2400" kern="0" dirty="0">
              <a:solidFill>
                <a:srgbClr val="0000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Quản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trò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vi-VN" sz="2400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tiếp tục hỏi: “Bạn có bao nhiêu?”</a:t>
            </a:r>
            <a:endParaRPr lang="en-US" sz="2400" kern="0" dirty="0">
              <a:solidFill>
                <a:srgbClr val="0000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vi-VN" sz="2400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Cả lớp phải trả lời đồng thanh: “Tôi có + [số lượng cần thiết của chi tiết, dụng cụ, vật liệu đó]”</a:t>
            </a:r>
            <a:endParaRPr lang="en-US" sz="2400" kern="0" dirty="0">
              <a:solidFill>
                <a:srgbClr val="0000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083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4379" y="1383702"/>
            <a:ext cx="708166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B58EC7">
                    <a:lumMod val="50000"/>
                  </a:srgbClr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9829">
                    <a:lumMod val="75000"/>
                  </a:srgbClr>
                </a:solidFill>
                <a:latin typeface="Arial"/>
                <a:cs typeface="Arial"/>
                <a:sym typeface="Arial"/>
              </a:rPr>
              <a:t>7</a:t>
            </a:r>
            <a:r>
              <a:rPr lang="en-US" sz="2800" b="1" kern="0" dirty="0">
                <a:solidFill>
                  <a:srgbClr val="6FCACF">
                    <a:lumMod val="50000"/>
                  </a:srgbClr>
                </a:solidFill>
                <a:latin typeface="Arial"/>
                <a:cs typeface="Arial"/>
                <a:sym typeface="Arial"/>
              </a:rPr>
              <a:t>: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LẮP GHÉP MÔ HÌNH XE ĐIỆN CHẠY BẰNG PIN</a:t>
            </a:r>
            <a:r>
              <a:rPr lang="en-US" sz="2800" b="1" kern="0" dirty="0">
                <a:solidFill>
                  <a:srgbClr val="FF9829">
                    <a:lumMod val="75000"/>
                  </a:srgbClr>
                </a:solidFill>
                <a:latin typeface="Arial"/>
                <a:cs typeface="Arial"/>
                <a:sym typeface="Arial"/>
              </a:rPr>
              <a:t>(</a:t>
            </a:r>
            <a:r>
              <a:rPr lang="en-US" sz="2800" b="1" kern="0" dirty="0" err="1">
                <a:solidFill>
                  <a:srgbClr val="FF9829">
                    <a:lumMod val="75000"/>
                  </a:srgbClr>
                </a:solidFill>
                <a:latin typeface="Arial"/>
                <a:cs typeface="Arial"/>
                <a:sym typeface="Arial"/>
              </a:rPr>
              <a:t>tiết</a:t>
            </a:r>
            <a:r>
              <a:rPr lang="en-US" sz="2800" b="1" kern="0" dirty="0">
                <a:solidFill>
                  <a:srgbClr val="FF9829">
                    <a:lumMod val="75000"/>
                  </a:srgbClr>
                </a:solidFill>
                <a:latin typeface="Arial"/>
                <a:cs typeface="Arial"/>
                <a:sym typeface="Arial"/>
              </a:rPr>
              <a:t> 3)</a:t>
            </a:r>
          </a:p>
        </p:txBody>
      </p:sp>
      <p:pic>
        <p:nvPicPr>
          <p:cNvPr id="2" name="Picture 1" descr="A toy truck with batteries and wires&#10;&#10;Description automatically generated">
            <a:extLst>
              <a:ext uri="{FF2B5EF4-FFF2-40B4-BE49-F238E27FC236}">
                <a16:creationId xmlns:a16="http://schemas.microsoft.com/office/drawing/2014/main" id="{C5FFBC14-8DB2-DA88-5ED0-4DC6C2A27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3297434" cy="2501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close-up of a toy&#10;&#10;Description automatically generated">
            <a:extLst>
              <a:ext uri="{FF2B5EF4-FFF2-40B4-BE49-F238E27FC236}">
                <a16:creationId xmlns:a16="http://schemas.microsoft.com/office/drawing/2014/main" id="{D8515D7E-1B10-0863-42CE-4100A2270D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" t="6990" r="45735" b="18077"/>
          <a:stretch/>
        </p:blipFill>
        <p:spPr>
          <a:xfrm>
            <a:off x="2738178" y="3403110"/>
            <a:ext cx="2773510" cy="2597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C3ED8E3C-44B1-BA99-B076-C18FEBC6C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736" y="10635"/>
            <a:ext cx="1214177" cy="12658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2500" y="3809366"/>
            <a:ext cx="3015501" cy="31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9"/>
          <p:cNvSpPr>
            <a:spLocks noGrp="1"/>
          </p:cNvSpPr>
          <p:nvPr>
            <p:ph type="title" idx="15"/>
          </p:nvPr>
        </p:nvSpPr>
        <p:spPr>
          <a:xfrm>
            <a:off x="2244000" y="959181"/>
            <a:ext cx="7704000" cy="7636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D4296-C78E-E094-BCD4-110B91D266F5}"/>
              </a:ext>
            </a:extLst>
          </p:cNvPr>
          <p:cNvSpPr txBox="1"/>
          <p:nvPr/>
        </p:nvSpPr>
        <p:spPr>
          <a:xfrm>
            <a:off x="1355835" y="2386914"/>
            <a:ext cx="99795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pin.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8" y="221835"/>
            <a:ext cx="7917035" cy="493805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95000"/>
              </a:schemeClr>
            </a:outerShdw>
          </a:effectLst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 rot="21236281">
            <a:off x="638175" y="1567591"/>
            <a:ext cx="690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5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7200" algn="ctr">
              <a:defRPr/>
            </a:pP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37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ướng dẫn lắp ráp mô hình Xe Điện Chạy Bằng Pin Sách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40F97F54-2C1C-62D3-F3E6-B9C365D5D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538" y="126124"/>
            <a:ext cx="11098924" cy="66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791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lor wheel &amp; 3 Minute Countdown With Music - 3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A8A295AB-2248-A1EB-CAC2-48034909F9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52469" y="3998401"/>
            <a:ext cx="2955943" cy="16614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0029AC-D638-BC99-5565-DDBF898D678E}"/>
              </a:ext>
            </a:extLst>
          </p:cNvPr>
          <p:cNvSpPr/>
          <p:nvPr/>
        </p:nvSpPr>
        <p:spPr>
          <a:xfrm>
            <a:off x="744698" y="298547"/>
            <a:ext cx="10972800" cy="3629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Thảo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nhóm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ắp</a:t>
            </a:r>
            <a:r>
              <a:rPr kumimoji="0" lang="vi-VN" sz="32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kumimoji="0" lang="vi-VN" sz="32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kumimoji="0" lang="vi-VN" sz="32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kumimoji="0" lang="vi-VN" sz="32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lắp</a:t>
            </a:r>
            <a:r>
              <a:rPr kumimoji="0" lang="vi-VN" sz="32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ráp</a:t>
            </a:r>
            <a:r>
              <a:rPr kumimoji="0" lang="vi-VN" sz="32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kumimoji="0" lang="vi-VN" sz="32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kumimoji="0" lang="vi-VN" sz="32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pin: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0866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Lắp</a:t>
            </a:r>
            <a:r>
              <a:rPr kumimoji="0" lang="vi-VN" sz="3200" b="0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kumimoji="0" lang="vi-VN" sz="3200" b="0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truyền</a:t>
            </a:r>
            <a:r>
              <a:rPr kumimoji="0" lang="vi-VN" sz="3200" b="0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kumimoji="0" lang="vi-VN" sz="3200" b="0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kumimoji="0" lang="vi-VN" sz="3200" b="0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kumimoji="0" lang="vi-VN" sz="3200" b="0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vi-VN" sz="3200" b="0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bánh</a:t>
            </a:r>
            <a:r>
              <a:rPr kumimoji="0" lang="vi-VN" sz="3200" b="0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0866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Lắp</a:t>
            </a:r>
            <a:r>
              <a:rPr kumimoji="0" lang="vi-VN" sz="3200" b="0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khung</a:t>
            </a:r>
            <a:r>
              <a:rPr kumimoji="0" lang="vi-VN" sz="3200" b="0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xe.</a:t>
            </a:r>
            <a:endParaRPr lang="en-US" sz="2400" dirty="0">
              <a:solidFill>
                <a:srgbClr val="FBE5BB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0866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Kiểm</a:t>
            </a:r>
            <a:r>
              <a:rPr kumimoji="0" lang="vi-VN" sz="3200" b="0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</a:t>
            </a:r>
            <a:r>
              <a:rPr kumimoji="0" lang="vi-VN" sz="3200" b="0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kumimoji="0" lang="vi-VN" sz="3200" b="0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kumimoji="0" lang="vi-VN" sz="3200" b="0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vi-VN" sz="3200" b="0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kumimoji="0" lang="vi-VN" sz="3200" b="0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hình.</a:t>
            </a:r>
            <a:endParaRPr lang="en-US" sz="2400" dirty="0">
              <a:solidFill>
                <a:srgbClr val="FBE5BB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0866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Lắp</a:t>
            </a:r>
            <a:r>
              <a:rPr kumimoji="0" lang="vi-VN" sz="3200" b="0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kumimoji="0" lang="vi-VN" sz="3200" b="0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kumimoji="0" lang="vi-VN" sz="3200" b="0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vi-VN" sz="3200" b="0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kumimoji="0" lang="vi-VN" sz="3200" b="0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pin</a:t>
            </a:r>
            <a:r>
              <a:rPr kumimoji="0" lang="vi-VN" sz="3200" b="0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kumimoji="0" lang="vi-VN" sz="3200" b="0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khung</a:t>
            </a:r>
            <a:r>
              <a:rPr kumimoji="0" lang="vi-VN" sz="3200" b="0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xe.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B48250-AF53-B292-D70D-BF060CBCC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01" y="1552320"/>
            <a:ext cx="938206" cy="109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199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ơ đồ 6"/>
          <p:cNvGraphicFramePr/>
          <p:nvPr>
            <p:extLst>
              <p:ext uri="{D42A27DB-BD31-4B8C-83A1-F6EECF244321}">
                <p14:modId xmlns:p14="http://schemas.microsoft.com/office/powerpoint/2010/main" val="2317415291"/>
              </p:ext>
            </p:extLst>
          </p:nvPr>
        </p:nvGraphicFramePr>
        <p:xfrm>
          <a:off x="462988" y="-481080"/>
          <a:ext cx="11080829" cy="6836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close up of a toy&#10;&#10;Description automatically generated">
            <a:extLst>
              <a:ext uri="{FF2B5EF4-FFF2-40B4-BE49-F238E27FC236}">
                <a16:creationId xmlns:a16="http://schemas.microsoft.com/office/drawing/2014/main" id="{902B322C-B4F1-A58B-F119-EF8DD51600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4" b="11196"/>
          <a:stretch/>
        </p:blipFill>
        <p:spPr>
          <a:xfrm>
            <a:off x="157655" y="4677034"/>
            <a:ext cx="2368819" cy="1298098"/>
          </a:xfrm>
          <a:prstGeom prst="rect">
            <a:avLst/>
          </a:prstGeom>
        </p:spPr>
      </p:pic>
      <p:pic>
        <p:nvPicPr>
          <p:cNvPr id="6" name="Picture 5" descr="A close up of a toy&#10;&#10;Description automatically generated">
            <a:extLst>
              <a:ext uri="{FF2B5EF4-FFF2-40B4-BE49-F238E27FC236}">
                <a16:creationId xmlns:a16="http://schemas.microsoft.com/office/drawing/2014/main" id="{5D38AD6B-24B6-86EA-53AE-A1FF01BDB6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649" y="4372233"/>
            <a:ext cx="2368819" cy="1173514"/>
          </a:xfrm>
          <a:prstGeom prst="rect">
            <a:avLst/>
          </a:prstGeom>
        </p:spPr>
      </p:pic>
      <p:pic>
        <p:nvPicPr>
          <p:cNvPr id="9" name="Picture 8" descr="A green and red toy&#10;&#10;Description automatically generated with medium confidence">
            <a:extLst>
              <a:ext uri="{FF2B5EF4-FFF2-40B4-BE49-F238E27FC236}">
                <a16:creationId xmlns:a16="http://schemas.microsoft.com/office/drawing/2014/main" id="{696B160D-AB64-0308-34C2-9B560B9D72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649" y="5505962"/>
            <a:ext cx="2228924" cy="1254713"/>
          </a:xfrm>
          <a:prstGeom prst="rect">
            <a:avLst/>
          </a:prstGeom>
        </p:spPr>
      </p:pic>
      <p:pic>
        <p:nvPicPr>
          <p:cNvPr id="14" name="Picture 13" descr="A toy car with wheels and parts&#10;&#10;Description automatically generated">
            <a:extLst>
              <a:ext uri="{FF2B5EF4-FFF2-40B4-BE49-F238E27FC236}">
                <a16:creationId xmlns:a16="http://schemas.microsoft.com/office/drawing/2014/main" id="{36C2A341-14B6-F80C-B409-424EDA6841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816" y="4831218"/>
            <a:ext cx="3015736" cy="1771802"/>
          </a:xfrm>
          <a:prstGeom prst="rect">
            <a:avLst/>
          </a:prstGeom>
        </p:spPr>
      </p:pic>
      <p:pic>
        <p:nvPicPr>
          <p:cNvPr id="16" name="Picture 15" descr="A close-up of a toy&#10;&#10;Description automatically generated">
            <a:extLst>
              <a:ext uri="{FF2B5EF4-FFF2-40B4-BE49-F238E27FC236}">
                <a16:creationId xmlns:a16="http://schemas.microsoft.com/office/drawing/2014/main" id="{961F1A5D-0D5C-EC73-E702-EBA22F0B66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197" y="4866610"/>
            <a:ext cx="3272294" cy="151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52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15"/>
          </p:nvPr>
        </p:nvSpPr>
        <p:spPr>
          <a:xfrm>
            <a:off x="1912924" y="104417"/>
            <a:ext cx="7704000" cy="76360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p:pic>
        <p:nvPicPr>
          <p:cNvPr id="2" name="Hướng dẫn lắp ráp mô hình Xe Điện Chạy Bằng Pin Sách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25D88B1C-700F-719D-7AC6-59C2AF62CC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9654" y="690804"/>
            <a:ext cx="9372692" cy="53287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DBA04B-AC88-7742-AE9F-6D58443B5B1F}"/>
              </a:ext>
            </a:extLst>
          </p:cNvPr>
          <p:cNvSpPr/>
          <p:nvPr/>
        </p:nvSpPr>
        <p:spPr>
          <a:xfrm>
            <a:off x="200886" y="6168806"/>
            <a:ext cx="11128075" cy="584777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Lưu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ý: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  </a:t>
            </a:r>
            <a:r>
              <a:rPr lang="en-US" sz="3200" dirty="0" err="1">
                <a:latin typeface="Times New Roman" pitchFamily="18" charset="0"/>
              </a:rPr>
              <a:t>Sử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cụ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lắp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ghép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</a:rPr>
              <a:t> an </a:t>
            </a:r>
            <a:r>
              <a:rPr lang="en-US" sz="3200" dirty="0" err="1">
                <a:latin typeface="Times New Roman" pitchFamily="18" charset="0"/>
              </a:rPr>
              <a:t>toàn</a:t>
            </a:r>
            <a:r>
              <a:rPr lang="en-US" sz="3200" dirty="0"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599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299</Words>
  <Application>Microsoft Office PowerPoint</Application>
  <PresentationFormat>Widescreen</PresentationFormat>
  <Paragraphs>27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Anaheim</vt:lpstr>
      <vt:lpstr>Antic</vt:lpstr>
      <vt:lpstr>Arial</vt:lpstr>
      <vt:lpstr>Barriecito</vt:lpstr>
      <vt:lpstr>Bebas Neue</vt:lpstr>
      <vt:lpstr>Calibri</vt:lpstr>
      <vt:lpstr>Public Sans</vt:lpstr>
      <vt:lpstr>Roboto Condensed Light</vt:lpstr>
      <vt:lpstr>Satisfy</vt:lpstr>
      <vt:lpstr>Times New Roman</vt:lpstr>
      <vt:lpstr>Wingdings</vt:lpstr>
      <vt:lpstr>Castaway in a Desert Island by Slidesgo</vt:lpstr>
      <vt:lpstr>1_Office Theme</vt:lpstr>
      <vt:lpstr>第一PPT，www.1ppt.com</vt:lpstr>
      <vt:lpstr>Watercolor Preschool Center by Slidesgo</vt:lpstr>
      <vt:lpstr>1_Watercolor Preschool Center by Slidesgo</vt:lpstr>
      <vt:lpstr>CHÀO MỪNG CÁC EM  ĐẾN VỚI BÀI HỌC HÔM NAY!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THỰC HÀNH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Ngô Thị Dịu</cp:lastModifiedBy>
  <cp:revision>27</cp:revision>
  <dcterms:created xsi:type="dcterms:W3CDTF">2023-11-07T08:57:11Z</dcterms:created>
  <dcterms:modified xsi:type="dcterms:W3CDTF">2024-07-23T08:47:58Z</dcterms:modified>
</cp:coreProperties>
</file>