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728" r:id="rId2"/>
    <p:sldMasterId id="2147483749" r:id="rId3"/>
    <p:sldMasterId id="2147483761" r:id="rId4"/>
  </p:sldMasterIdLst>
  <p:notesMasterIdLst>
    <p:notesMasterId r:id="rId17"/>
  </p:notesMasterIdLst>
  <p:sldIdLst>
    <p:sldId id="373" r:id="rId5"/>
    <p:sldId id="544" r:id="rId6"/>
    <p:sldId id="256" r:id="rId7"/>
    <p:sldId id="258" r:id="rId8"/>
    <p:sldId id="501" r:id="rId9"/>
    <p:sldId id="509" r:id="rId10"/>
    <p:sldId id="545" r:id="rId11"/>
    <p:sldId id="262" r:id="rId12"/>
    <p:sldId id="285" r:id="rId13"/>
    <p:sldId id="286" r:id="rId14"/>
    <p:sldId id="275" r:id="rId15"/>
    <p:sldId id="272" r:id="rId16"/>
  </p:sldIdLst>
  <p:sldSz cx="9144000" cy="5143500" type="screen16x9"/>
  <p:notesSz cx="6858000" cy="9144000"/>
  <p:embeddedFontLst>
    <p:embeddedFont>
      <p:font typeface="Antic" panose="020B0604020202020204" charset="0"/>
      <p:regular r:id="rId18"/>
    </p:embeddedFont>
    <p:embeddedFont>
      <p:font typeface="Barriecito" panose="020B0604020202020204" charset="0"/>
      <p:regular r:id="rId19"/>
    </p:embeddedFont>
    <p:embeddedFont>
      <p:font typeface="Bebas Neue" panose="020B0606020202050201" pitchFamily="34" charset="0"/>
      <p:regular r:id="rId20"/>
    </p:embeddedFont>
    <p:embeddedFont>
      <p:font typeface="Roboto Condensed Light" panose="02000000000000000000" pitchFamily="2" charset="0"/>
      <p:regular r:id="rId21"/>
      <p: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BE32BF-52B6-472D-8BD1-CC5363F3D42D}" v="21" dt="2024-08-09T14:26:39.464"/>
    <p1510:client id="{A4A25D13-DBED-48CE-A4AF-D4E80FCD8922}" v="209" dt="2024-08-09T13:56:41.884"/>
  </p1510:revLst>
</p1510:revInfo>
</file>

<file path=ppt/tableStyles.xml><?xml version="1.0" encoding="utf-8"?>
<a:tblStyleLst xmlns:a="http://schemas.openxmlformats.org/drawingml/2006/main" def="{32E034EB-0408-42A7-8B23-D226596F6CD5}">
  <a:tblStyle styleId="{32E034EB-0408-42A7-8B23-D226596F6CD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434" autoAdjust="0"/>
  </p:normalViewPr>
  <p:slideViewPr>
    <p:cSldViewPr snapToGrid="0">
      <p:cViewPr varScale="1">
        <p:scale>
          <a:sx n="108" d="100"/>
          <a:sy n="108" d="100"/>
        </p:scale>
        <p:origin x="92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30083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e882cbaad8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e882cbaad8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145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eaa3974c8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eaa3974c8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2541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eaa3974c8b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eaa3974c8b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0915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eb2233bc12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eb2233bc12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2321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eb2233bc12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eb2233bc12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8869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eb2233bc12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eb2233bc12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9485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9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100" y="1443350"/>
            <a:ext cx="4773000" cy="22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700">
                <a:solidFill>
                  <a:srgbClr val="191919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5100" y="3913000"/>
            <a:ext cx="3621600" cy="1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0000" y="1054625"/>
            <a:ext cx="7704000" cy="35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7768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715100" y="3018682"/>
            <a:ext cx="47433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715100" y="1603175"/>
            <a:ext cx="47433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715100" y="3411972"/>
            <a:ext cx="4743300" cy="8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715100" y="1996476"/>
            <a:ext cx="4743300" cy="8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76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30" name="Google Shape;30;p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6753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32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7263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715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36" name="Google Shape;36;p8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4035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715100" y="1567050"/>
            <a:ext cx="574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715100" y="2408850"/>
            <a:ext cx="5747100" cy="11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0" name="Google Shape;40;p9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29488" y="-1534511"/>
            <a:ext cx="2307901" cy="3372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15556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225152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subTitle" idx="1"/>
          </p:nvPr>
        </p:nvSpPr>
        <p:spPr>
          <a:xfrm>
            <a:off x="1284000" y="376267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47" name="Google Shape;47;p11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1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9994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79488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350200" y="1234625"/>
            <a:ext cx="3852300" cy="27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153676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350200" y="1595677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/>
          </p:nvPr>
        </p:nvSpPr>
        <p:spPr>
          <a:xfrm>
            <a:off x="1350200" y="3877979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2061733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1350200" y="4319901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/>
          </p:nvPr>
        </p:nvSpPr>
        <p:spPr>
          <a:xfrm>
            <a:off x="1350200" y="2061732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3877979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1350200" y="2503730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/>
          </p:nvPr>
        </p:nvSpPr>
        <p:spPr>
          <a:xfrm>
            <a:off x="1350200" y="2969871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2969817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1350200" y="3411783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5187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1184574" y="3521263"/>
            <a:ext cx="44436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1184574" y="1386075"/>
            <a:ext cx="4443600" cy="1740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6580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233175" y="2321951"/>
            <a:ext cx="6677700" cy="5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908550" y="1337825"/>
            <a:ext cx="132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91925" y="2960275"/>
            <a:ext cx="4360200" cy="47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139251">
            <a:off x="6914351" y="3174401"/>
            <a:ext cx="2449151" cy="252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t="18302" b="18302"/>
          <a:stretch/>
        </p:blipFill>
        <p:spPr>
          <a:xfrm rot="-901521">
            <a:off x="-407314" y="-345625"/>
            <a:ext cx="2964408" cy="1937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subTitle" idx="1"/>
          </p:nvPr>
        </p:nvSpPr>
        <p:spPr>
          <a:xfrm>
            <a:off x="715100" y="2758050"/>
            <a:ext cx="2739300" cy="10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715100" y="1502975"/>
            <a:ext cx="3082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15887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1705838" y="3168125"/>
            <a:ext cx="20775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subTitle" idx="2"/>
          </p:nvPr>
        </p:nvSpPr>
        <p:spPr>
          <a:xfrm>
            <a:off x="5360663" y="3168125"/>
            <a:ext cx="20775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3"/>
          </p:nvPr>
        </p:nvSpPr>
        <p:spPr>
          <a:xfrm>
            <a:off x="1705838" y="3589875"/>
            <a:ext cx="20775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4"/>
          </p:nvPr>
        </p:nvSpPr>
        <p:spPr>
          <a:xfrm>
            <a:off x="5360663" y="3589875"/>
            <a:ext cx="20775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585878" y="3048900"/>
            <a:ext cx="2306303" cy="23770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55122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7200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ubTitle" idx="1"/>
          </p:nvPr>
        </p:nvSpPr>
        <p:spPr>
          <a:xfrm>
            <a:off x="7200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 idx="2"/>
          </p:nvPr>
        </p:nvSpPr>
        <p:spPr>
          <a:xfrm>
            <a:off x="34038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3"/>
          </p:nvPr>
        </p:nvSpPr>
        <p:spPr>
          <a:xfrm>
            <a:off x="34038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 idx="4"/>
          </p:nvPr>
        </p:nvSpPr>
        <p:spPr>
          <a:xfrm>
            <a:off x="60876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5"/>
          </p:nvPr>
        </p:nvSpPr>
        <p:spPr>
          <a:xfrm>
            <a:off x="60876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62256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1735387" y="2559675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1"/>
          </p:nvPr>
        </p:nvSpPr>
        <p:spPr>
          <a:xfrm>
            <a:off x="3869438" y="1597919"/>
            <a:ext cx="424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2"/>
          </p:nvPr>
        </p:nvSpPr>
        <p:spPr>
          <a:xfrm>
            <a:off x="1738325" y="1597925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3"/>
          </p:nvPr>
        </p:nvSpPr>
        <p:spPr>
          <a:xfrm>
            <a:off x="3869363" y="2559669"/>
            <a:ext cx="424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title" idx="4"/>
          </p:nvPr>
        </p:nvSpPr>
        <p:spPr>
          <a:xfrm>
            <a:off x="1738225" y="3614327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subTitle" idx="5"/>
          </p:nvPr>
        </p:nvSpPr>
        <p:spPr>
          <a:xfrm>
            <a:off x="3869438" y="3602481"/>
            <a:ext cx="4248900" cy="55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07" name="Google Shape;107;p19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36625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715100" y="19983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subTitle" idx="1"/>
          </p:nvPr>
        </p:nvSpPr>
        <p:spPr>
          <a:xfrm>
            <a:off x="715100" y="25849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title" idx="2"/>
          </p:nvPr>
        </p:nvSpPr>
        <p:spPr>
          <a:xfrm>
            <a:off x="4592960" y="19983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subTitle" idx="3"/>
          </p:nvPr>
        </p:nvSpPr>
        <p:spPr>
          <a:xfrm>
            <a:off x="4592960" y="25849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title" idx="4"/>
          </p:nvPr>
        </p:nvSpPr>
        <p:spPr>
          <a:xfrm>
            <a:off x="2654030" y="31269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subTitle" idx="5"/>
          </p:nvPr>
        </p:nvSpPr>
        <p:spPr>
          <a:xfrm>
            <a:off x="2654030" y="37135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title" idx="6"/>
          </p:nvPr>
        </p:nvSpPr>
        <p:spPr>
          <a:xfrm>
            <a:off x="6531889" y="31269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7"/>
          </p:nvPr>
        </p:nvSpPr>
        <p:spPr>
          <a:xfrm>
            <a:off x="6531889" y="37135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19" name="Google Shape;119;p20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4064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720000" y="2834825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1"/>
          </p:nvPr>
        </p:nvSpPr>
        <p:spPr>
          <a:xfrm>
            <a:off x="71755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title" idx="2"/>
          </p:nvPr>
        </p:nvSpPr>
        <p:spPr>
          <a:xfrm>
            <a:off x="4696670" y="2835356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subTitle" idx="3"/>
          </p:nvPr>
        </p:nvSpPr>
        <p:spPr>
          <a:xfrm>
            <a:off x="469421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title" idx="4"/>
          </p:nvPr>
        </p:nvSpPr>
        <p:spPr>
          <a:xfrm>
            <a:off x="2613775" y="2834188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subTitle" idx="5"/>
          </p:nvPr>
        </p:nvSpPr>
        <p:spPr>
          <a:xfrm>
            <a:off x="2611314" y="3398625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title" idx="6"/>
          </p:nvPr>
        </p:nvSpPr>
        <p:spPr>
          <a:xfrm>
            <a:off x="6685000" y="2835356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subTitle" idx="7"/>
          </p:nvPr>
        </p:nvSpPr>
        <p:spPr>
          <a:xfrm>
            <a:off x="668254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30" name="Google Shape;130;p21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585878" y="3048900"/>
            <a:ext cx="2306303" cy="23770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07805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 hasCustomPrompt="1"/>
          </p:nvPr>
        </p:nvSpPr>
        <p:spPr>
          <a:xfrm>
            <a:off x="715100" y="539988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23"/>
          <p:cNvSpPr txBox="1">
            <a:spLocks noGrp="1"/>
          </p:cNvSpPr>
          <p:nvPr>
            <p:ph type="subTitle" idx="1"/>
          </p:nvPr>
        </p:nvSpPr>
        <p:spPr>
          <a:xfrm>
            <a:off x="715100" y="1246015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996129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3"/>
          </p:nvPr>
        </p:nvSpPr>
        <p:spPr>
          <a:xfrm>
            <a:off x="715100" y="2702157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3452284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3" name="Google Shape;153;p23"/>
          <p:cNvSpPr txBox="1">
            <a:spLocks noGrp="1"/>
          </p:cNvSpPr>
          <p:nvPr>
            <p:ph type="subTitle" idx="5"/>
          </p:nvPr>
        </p:nvSpPr>
        <p:spPr>
          <a:xfrm>
            <a:off x="715100" y="4158311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54" name="Google Shape;154;p23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83812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86735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19/08/2024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3068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19/08/2024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597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30" name="Google Shape;30;p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19/08/2024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8370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19/08/2024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5664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19/08/2024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1660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19/08/2024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4690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19/08/2024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2309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19/08/2024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924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19/08/2024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759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19/08/2024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4550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19/08/2024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808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49" indent="0" algn="ctr">
              <a:buNone/>
              <a:defRPr sz="1500"/>
            </a:lvl2pPr>
            <a:lvl3pPr marL="685497" indent="0" algn="ctr">
              <a:buNone/>
              <a:defRPr sz="1400"/>
            </a:lvl3pPr>
            <a:lvl4pPr marL="1028240" indent="0" algn="ctr">
              <a:buNone/>
              <a:defRPr sz="1200"/>
            </a:lvl4pPr>
            <a:lvl5pPr marL="1370988" indent="0" algn="ctr">
              <a:buNone/>
              <a:defRPr sz="1200"/>
            </a:lvl5pPr>
            <a:lvl6pPr marL="1713732" indent="0" algn="ctr">
              <a:buNone/>
              <a:defRPr sz="1200"/>
            </a:lvl6pPr>
            <a:lvl7pPr marL="2056478" indent="0" algn="ctr">
              <a:buNone/>
              <a:defRPr sz="1200"/>
            </a:lvl7pPr>
            <a:lvl8pPr marL="2399226" indent="0" algn="ctr">
              <a:buNone/>
              <a:defRPr sz="1200"/>
            </a:lvl8pPr>
            <a:lvl9pPr marL="2741975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589714"/>
      </p:ext>
    </p:extLst>
  </p:cSld>
  <p:clrMapOvr>
    <a:masterClrMapping/>
  </p:clrMapOvr>
  <p:transition spd="med" advClick="0" advTm="0"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32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579347"/>
      </p:ext>
    </p:extLst>
  </p:cSld>
  <p:clrMapOvr>
    <a:masterClrMapping/>
  </p:clrMapOvr>
  <p:transition spd="med" advClick="0" advTm="0">
    <p:push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4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9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4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9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592054"/>
      </p:ext>
    </p:extLst>
  </p:cSld>
  <p:clrMapOvr>
    <a:masterClrMapping/>
  </p:clrMapOvr>
  <p:transition spd="med" advClick="0" advTm="0">
    <p:push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1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1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035353"/>
      </p:ext>
    </p:extLst>
  </p:cSld>
  <p:clrMapOvr>
    <a:masterClrMapping/>
  </p:clrMapOvr>
  <p:transition spd="med" advClick="0" advTm="0">
    <p:push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4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49" indent="0">
              <a:buNone/>
              <a:defRPr sz="1500" b="1"/>
            </a:lvl2pPr>
            <a:lvl3pPr marL="685497" indent="0">
              <a:buNone/>
              <a:defRPr sz="1400" b="1"/>
            </a:lvl3pPr>
            <a:lvl4pPr marL="1028240" indent="0">
              <a:buNone/>
              <a:defRPr sz="1200" b="1"/>
            </a:lvl4pPr>
            <a:lvl5pPr marL="1370988" indent="0">
              <a:buNone/>
              <a:defRPr sz="1200" b="1"/>
            </a:lvl5pPr>
            <a:lvl6pPr marL="1713732" indent="0">
              <a:buNone/>
              <a:defRPr sz="1200" b="1"/>
            </a:lvl6pPr>
            <a:lvl7pPr marL="2056478" indent="0">
              <a:buNone/>
              <a:defRPr sz="1200" b="1"/>
            </a:lvl7pPr>
            <a:lvl8pPr marL="2399226" indent="0">
              <a:buNone/>
              <a:defRPr sz="1200" b="1"/>
            </a:lvl8pPr>
            <a:lvl9pPr marL="2741975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4" y="1878820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49" indent="0">
              <a:buNone/>
              <a:defRPr sz="1500" b="1"/>
            </a:lvl2pPr>
            <a:lvl3pPr marL="685497" indent="0">
              <a:buNone/>
              <a:defRPr sz="1400" b="1"/>
            </a:lvl3pPr>
            <a:lvl4pPr marL="1028240" indent="0">
              <a:buNone/>
              <a:defRPr sz="1200" b="1"/>
            </a:lvl4pPr>
            <a:lvl5pPr marL="1370988" indent="0">
              <a:buNone/>
              <a:defRPr sz="1200" b="1"/>
            </a:lvl5pPr>
            <a:lvl6pPr marL="1713732" indent="0">
              <a:buNone/>
              <a:defRPr sz="1200" b="1"/>
            </a:lvl6pPr>
            <a:lvl7pPr marL="2056478" indent="0">
              <a:buNone/>
              <a:defRPr sz="1200" b="1"/>
            </a:lvl7pPr>
            <a:lvl8pPr marL="2399226" indent="0">
              <a:buNone/>
              <a:defRPr sz="1200" b="1"/>
            </a:lvl8pPr>
            <a:lvl9pPr marL="2741975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20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171165"/>
      </p:ext>
    </p:extLst>
  </p:cSld>
  <p:clrMapOvr>
    <a:masterClrMapping/>
  </p:clrMapOvr>
  <p:transition spd="med" advClick="0" advTm="0">
    <p:push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797299"/>
      </p:ext>
    </p:extLst>
  </p:cSld>
  <p:clrMapOvr>
    <a:masterClrMapping/>
  </p:clrMapOvr>
  <p:transition spd="med" advClick="0" advTm="0">
    <p:push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869477"/>
      </p:ext>
    </p:extLst>
  </p:cSld>
  <p:clrMapOvr>
    <a:masterClrMapping/>
  </p:clrMapOvr>
  <p:transition spd="med" advClick="0" advTm="0">
    <p:push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4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49" indent="0">
              <a:buNone/>
              <a:defRPr sz="1000"/>
            </a:lvl2pPr>
            <a:lvl3pPr marL="685497" indent="0">
              <a:buNone/>
              <a:defRPr sz="900"/>
            </a:lvl3pPr>
            <a:lvl4pPr marL="1028240" indent="0">
              <a:buNone/>
              <a:defRPr sz="800"/>
            </a:lvl4pPr>
            <a:lvl5pPr marL="1370988" indent="0">
              <a:buNone/>
              <a:defRPr sz="800"/>
            </a:lvl5pPr>
            <a:lvl6pPr marL="1713732" indent="0">
              <a:buNone/>
              <a:defRPr sz="800"/>
            </a:lvl6pPr>
            <a:lvl7pPr marL="2056478" indent="0">
              <a:buNone/>
              <a:defRPr sz="800"/>
            </a:lvl7pPr>
            <a:lvl8pPr marL="2399226" indent="0">
              <a:buNone/>
              <a:defRPr sz="800"/>
            </a:lvl8pPr>
            <a:lvl9pPr marL="2741975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506039"/>
      </p:ext>
    </p:extLst>
  </p:cSld>
  <p:clrMapOvr>
    <a:masterClrMapping/>
  </p:clrMapOvr>
  <p:transition spd="med" advClick="0" advTm="0">
    <p:push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49" indent="0">
              <a:buNone/>
              <a:defRPr sz="2100"/>
            </a:lvl2pPr>
            <a:lvl3pPr marL="685497" indent="0">
              <a:buNone/>
              <a:defRPr sz="1800"/>
            </a:lvl3pPr>
            <a:lvl4pPr marL="1028240" indent="0">
              <a:buNone/>
              <a:defRPr sz="1500"/>
            </a:lvl4pPr>
            <a:lvl5pPr marL="1370988" indent="0">
              <a:buNone/>
              <a:defRPr sz="1500"/>
            </a:lvl5pPr>
            <a:lvl6pPr marL="1713732" indent="0">
              <a:buNone/>
              <a:defRPr sz="1500"/>
            </a:lvl6pPr>
            <a:lvl7pPr marL="2056478" indent="0">
              <a:buNone/>
              <a:defRPr sz="1500"/>
            </a:lvl7pPr>
            <a:lvl8pPr marL="2399226" indent="0">
              <a:buNone/>
              <a:defRPr sz="1500"/>
            </a:lvl8pPr>
            <a:lvl9pPr marL="2741975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4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49" indent="0">
              <a:buNone/>
              <a:defRPr sz="1000"/>
            </a:lvl2pPr>
            <a:lvl3pPr marL="685497" indent="0">
              <a:buNone/>
              <a:defRPr sz="900"/>
            </a:lvl3pPr>
            <a:lvl4pPr marL="1028240" indent="0">
              <a:buNone/>
              <a:defRPr sz="800"/>
            </a:lvl4pPr>
            <a:lvl5pPr marL="1370988" indent="0">
              <a:buNone/>
              <a:defRPr sz="800"/>
            </a:lvl5pPr>
            <a:lvl6pPr marL="1713732" indent="0">
              <a:buNone/>
              <a:defRPr sz="800"/>
            </a:lvl6pPr>
            <a:lvl7pPr marL="2056478" indent="0">
              <a:buNone/>
              <a:defRPr sz="800"/>
            </a:lvl7pPr>
            <a:lvl8pPr marL="2399226" indent="0">
              <a:buNone/>
              <a:defRPr sz="800"/>
            </a:lvl8pPr>
            <a:lvl9pPr marL="2741975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139534"/>
      </p:ext>
    </p:extLst>
  </p:cSld>
  <p:clrMapOvr>
    <a:masterClrMapping/>
  </p:clrMapOvr>
  <p:transition spd="med" advClick="0" advTm="0">
    <p:push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687025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8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58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324519"/>
      </p:ext>
    </p:extLst>
  </p:cSld>
  <p:clrMapOvr>
    <a:masterClrMapping/>
  </p:clrMapOvr>
  <p:transition spd="med" advClick="0" advTm="0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19/08/2024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783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6630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403850" y="4531023"/>
            <a:ext cx="683954" cy="273844"/>
          </a:xfrm>
          <a:prstGeom prst="rect">
            <a:avLst/>
          </a:prstGeom>
        </p:spPr>
        <p:txBody>
          <a:bodyPr/>
          <a:lstStyle/>
          <a:p>
            <a:pPr defTabSz="685783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19/08/2024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8001" y="4531023"/>
            <a:ext cx="4723209" cy="273844"/>
          </a:xfrm>
          <a:prstGeom prst="rect">
            <a:avLst/>
          </a:prstGeom>
        </p:spPr>
        <p:txBody>
          <a:bodyPr/>
          <a:lstStyle/>
          <a:p>
            <a:pPr defTabSz="685783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783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4581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350200" y="1234625"/>
            <a:ext cx="3852300" cy="27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153676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350200" y="1595677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/>
          </p:nvPr>
        </p:nvSpPr>
        <p:spPr>
          <a:xfrm>
            <a:off x="1350200" y="3877979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2061733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1350200" y="4319901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/>
          </p:nvPr>
        </p:nvSpPr>
        <p:spPr>
          <a:xfrm>
            <a:off x="1350200" y="2061732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3877979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1350200" y="2503730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/>
          </p:nvPr>
        </p:nvSpPr>
        <p:spPr>
          <a:xfrm>
            <a:off x="1350200" y="2969871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2969817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1350200" y="3411783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100" y="1443350"/>
            <a:ext cx="4773000" cy="22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700">
                <a:solidFill>
                  <a:srgbClr val="191919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5100" y="3913000"/>
            <a:ext cx="3621600" cy="1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5210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233175" y="2321951"/>
            <a:ext cx="6677700" cy="5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908550" y="1337825"/>
            <a:ext cx="132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91925" y="2960275"/>
            <a:ext cx="4360200" cy="47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139251">
            <a:off x="6914351" y="3174401"/>
            <a:ext cx="2449151" cy="252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t="18302" b="18302"/>
          <a:stretch/>
        </p:blipFill>
        <p:spPr>
          <a:xfrm rot="-901521">
            <a:off x="-407314" y="-345625"/>
            <a:ext cx="2964408" cy="1937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4280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8C127A8-1496-36C7-5146-F94E9D4BD992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8" r:id="rId5"/>
    <p:sldLayoutId id="2147483659" r:id="rId6"/>
    <p:sldLayoutId id="214748367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8C127A8-1496-36C7-5146-F94E9D4BD992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06554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 defTabSz="685783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19/08/2024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 defTabSz="685783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 defTabSz="685783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70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6"/>
            <a:ext cx="7886700" cy="994172"/>
          </a:xfrm>
          <a:prstGeom prst="rect">
            <a:avLst/>
          </a:prstGeom>
        </p:spPr>
        <p:txBody>
          <a:bodyPr vert="horz" lIns="91399" tIns="45701" rIns="91399" bIns="4570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1"/>
            <a:ext cx="7886700" cy="3263504"/>
          </a:xfrm>
          <a:prstGeom prst="rect">
            <a:avLst/>
          </a:prstGeom>
        </p:spPr>
        <p:txBody>
          <a:bodyPr vert="horz" lIns="91399" tIns="45701" rIns="91399" bIns="45701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399" tIns="45701" rIns="91399" bIns="45701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399" tIns="45701" rIns="91399" bIns="45701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399" tIns="45701" rIns="91399" bIns="45701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29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</p:sldLayoutIdLst>
  <p:transition spd="med" advClick="0" advTm="0">
    <p:push dir="r"/>
  </p:transition>
  <p:txStyles>
    <p:titleStyle>
      <a:lvl1pPr algn="l" defTabSz="68549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68" indent="-171368" algn="l" defTabSz="68549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514118" indent="-171368" algn="l" defTabSz="6854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856865" indent="-171368" algn="l" defTabSz="6854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199613" indent="-171368" algn="l" defTabSz="6854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1542362" indent="-171368" algn="l" defTabSz="6854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1885109" indent="-171368" algn="l" defTabSz="6854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853" indent="-171368" algn="l" defTabSz="6854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00" indent="-171368" algn="l" defTabSz="6854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344" indent="-171368" algn="l" defTabSz="6854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4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49" algn="l" defTabSz="6854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97" algn="l" defTabSz="6854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40" algn="l" defTabSz="6854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88" algn="l" defTabSz="6854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32" algn="l" defTabSz="6854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478" algn="l" defTabSz="6854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26" algn="l" defTabSz="6854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975" algn="l" defTabSz="6854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4" y="-15478"/>
            <a:ext cx="9144000" cy="515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000252" y="300521"/>
            <a:ext cx="5879211" cy="3924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ĐÀO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350" y="628652"/>
            <a:ext cx="462915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9" tIns="34289" rIns="68579" bIns="34289">
            <a:spAutoFit/>
          </a:bodyPr>
          <a:lstStyle/>
          <a:p>
            <a:pPr marL="0" marR="0" lvl="0" indent="0" algn="ctr" defTabSz="68549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228600" y="1890235"/>
            <a:ext cx="8915400" cy="1084913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marL="0" marR="0" lvl="0" indent="0" algn="ctr" defTabSz="6854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3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33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3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EM </a:t>
            </a:r>
            <a:r>
              <a:rPr kumimoji="0" lang="en-US" sz="33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3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3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3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  <a:p>
            <a:pPr marL="0" marR="0" lvl="0" indent="0" algn="ctr" defTabSz="6854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CÔNG NGHỆ LỚP 5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365" y="3504542"/>
            <a:ext cx="7067871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/>
          <a:p>
            <a:pPr marL="0" marR="0" lvl="0" indent="0" algn="ctr" defTabSz="68549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2" y="4088375"/>
            <a:ext cx="7067871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/>
          <a:p>
            <a:pPr marL="0" marR="0" lvl="0" indent="0" algn="ctr" defTabSz="68549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2024 - 2025</a:t>
            </a:r>
            <a:endParaRPr kumimoji="0" lang="en-US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4150147" y="1016231"/>
            <a:ext cx="165735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126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30">
            <a:extLst>
              <a:ext uri="{FF2B5EF4-FFF2-40B4-BE49-F238E27FC236}">
                <a16:creationId xmlns:a16="http://schemas.microsoft.com/office/drawing/2014/main" id="{8CAFAE67-C02E-C6BB-D1BB-3B82CE4513B4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51863" y="591015"/>
            <a:ext cx="3559534" cy="4351763"/>
          </a:xfrm>
          <a:prstGeom prst="rect">
            <a:avLst/>
          </a:prstGeom>
        </p:spPr>
      </p:pic>
      <p:sp>
        <p:nvSpPr>
          <p:cNvPr id="3" name="Google Shape;232;p32">
            <a:extLst>
              <a:ext uri="{FF2B5EF4-FFF2-40B4-BE49-F238E27FC236}">
                <a16:creationId xmlns:a16="http://schemas.microsoft.com/office/drawing/2014/main" id="{1E437FE1-8A0F-5DDE-A2A4-4781FED5092B}"/>
              </a:ext>
            </a:extLst>
          </p:cNvPr>
          <p:cNvSpPr/>
          <p:nvPr/>
        </p:nvSpPr>
        <p:spPr>
          <a:xfrm>
            <a:off x="55756" y="1912235"/>
            <a:ext cx="5096107" cy="1783793"/>
          </a:xfrm>
          <a:prstGeom prst="roundRect">
            <a:avLst>
              <a:gd name="adj" fmla="val 50000"/>
            </a:avLst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000" dirty="0"/>
              <a:t>Khi phát hiện tủ lạnh có dấu hiệu bất thường, các em nhớ thông báo cho người lớn để giải quyết</a:t>
            </a:r>
            <a:endParaRPr sz="3600" dirty="0">
              <a:solidFill>
                <a:srgbClr val="00206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B86732-D739-6EE9-5DBE-3157A5CCB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648" y="848664"/>
            <a:ext cx="4443600" cy="531900"/>
          </a:xfrm>
        </p:spPr>
        <p:txBody>
          <a:bodyPr/>
          <a:lstStyle/>
          <a:p>
            <a:pPr algn="ctr">
              <a:buNone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Ậ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999117609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05830" y="232402"/>
            <a:ext cx="8332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6FCACF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9829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58EC7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6FCACF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Ụ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58EC7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6FCACF">
                  <a:lumMod val="5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Image 259">
            <a:extLst>
              <a:ext uri="{FF2B5EF4-FFF2-40B4-BE49-F238E27FC236}">
                <a16:creationId xmlns:a16="http://schemas.microsoft.com/office/drawing/2014/main" id="{316F767E-F343-6ADE-7FEF-DA16A958799F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2047" y="865436"/>
            <a:ext cx="4383893" cy="404566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EF23D65-D333-2E62-15CA-860C6668D9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325911"/>
              </p:ext>
            </p:extLst>
          </p:nvPr>
        </p:nvGraphicFramePr>
        <p:xfrm>
          <a:off x="327771" y="1340528"/>
          <a:ext cx="4354276" cy="28346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{32E034EB-0408-42A7-8B23-D226596F6CD5}</a:tableStyleId>
              </a:tblPr>
              <a:tblGrid>
                <a:gridCol w="4354276">
                  <a:extLst>
                    <a:ext uri="{9D8B030D-6E8A-4147-A177-3AD203B41FA5}">
                      <a16:colId xmlns:a16="http://schemas.microsoft.com/office/drawing/2014/main" val="2272978562"/>
                    </a:ext>
                  </a:extLst>
                </a:gridCol>
              </a:tblGrid>
              <a:tr h="2707689">
                <a:tc>
                  <a:txBody>
                    <a:bodyPr/>
                    <a:lstStyle/>
                    <a:p>
                      <a:pPr marL="71755" marR="57785" indent="179705" algn="just"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V</a:t>
                      </a:r>
                      <a:r>
                        <a:rPr lang="vi-VN" sz="1800" dirty="0">
                          <a:effectLst/>
                        </a:rPr>
                        <a:t>iết/vẽ/cắt</a:t>
                      </a:r>
                      <a:r>
                        <a:rPr lang="vi-VN" sz="1800" spc="135" dirty="0">
                          <a:effectLst/>
                        </a:rPr>
                        <a:t> </a:t>
                      </a:r>
                      <a:r>
                        <a:rPr lang="vi-VN" sz="1800" dirty="0">
                          <a:effectLst/>
                        </a:rPr>
                        <a:t>dán</a:t>
                      </a:r>
                      <a:r>
                        <a:rPr lang="vi-VN" sz="1800" spc="135" dirty="0">
                          <a:effectLst/>
                        </a:rPr>
                        <a:t> </a:t>
                      </a:r>
                      <a:r>
                        <a:rPr lang="vi-VN" sz="1800" dirty="0">
                          <a:effectLst/>
                        </a:rPr>
                        <a:t>theo</a:t>
                      </a:r>
                      <a:r>
                        <a:rPr lang="vi-VN" sz="1800" spc="135" dirty="0">
                          <a:effectLst/>
                        </a:rPr>
                        <a:t> </a:t>
                      </a:r>
                      <a:r>
                        <a:rPr lang="vi-VN" sz="1800" dirty="0">
                          <a:effectLst/>
                        </a:rPr>
                        <a:t>một</a:t>
                      </a:r>
                      <a:r>
                        <a:rPr lang="vi-VN" sz="1800" spc="135" dirty="0">
                          <a:effectLst/>
                        </a:rPr>
                        <a:t> </a:t>
                      </a:r>
                      <a:r>
                        <a:rPr lang="vi-VN" sz="1800" dirty="0">
                          <a:effectLst/>
                        </a:rPr>
                        <a:t>trong</a:t>
                      </a:r>
                      <a:r>
                        <a:rPr lang="vi-VN" sz="1800" spc="135" dirty="0">
                          <a:effectLst/>
                        </a:rPr>
                        <a:t> </a:t>
                      </a:r>
                      <a:r>
                        <a:rPr lang="vi-VN" sz="1800" dirty="0">
                          <a:effectLst/>
                        </a:rPr>
                        <a:t>những</a:t>
                      </a:r>
                      <a:r>
                        <a:rPr lang="vi-VN" sz="1800" spc="135" dirty="0">
                          <a:effectLst/>
                        </a:rPr>
                        <a:t> </a:t>
                      </a:r>
                      <a:r>
                        <a:rPr lang="vi-VN" sz="1800" dirty="0">
                          <a:effectLst/>
                        </a:rPr>
                        <a:t>gợi ý dưới đây và dán ở cửa tủ lạnh nhà mình và chia sẻ</a:t>
                      </a:r>
                      <a:r>
                        <a:rPr lang="vi-VN" sz="1800" spc="400" dirty="0">
                          <a:effectLst/>
                        </a:rPr>
                        <a:t> </a:t>
                      </a:r>
                      <a:r>
                        <a:rPr lang="vi-VN" sz="1800" dirty="0">
                          <a:effectLst/>
                        </a:rPr>
                        <a:t>với người thân.</a:t>
                      </a:r>
                      <a:endParaRPr lang="en-US" sz="1400" dirty="0">
                        <a:effectLst/>
                      </a:endParaRPr>
                    </a:p>
                    <a:p>
                      <a:pPr marL="357505" marR="57785" indent="-285750" algn="just">
                        <a:spcBef>
                          <a:spcPts val="305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vi-VN" sz="1800" spc="200" dirty="0">
                          <a:effectLst/>
                        </a:rPr>
                        <a:t> </a:t>
                      </a:r>
                      <a:r>
                        <a:rPr lang="vi-VN" sz="1800" dirty="0">
                          <a:effectLst/>
                        </a:rPr>
                        <a:t>Lịch</a:t>
                      </a:r>
                      <a:r>
                        <a:rPr lang="vi-VN" sz="1800" spc="200" dirty="0">
                          <a:effectLst/>
                        </a:rPr>
                        <a:t> </a:t>
                      </a:r>
                      <a:r>
                        <a:rPr lang="vi-VN" sz="1800" dirty="0">
                          <a:effectLst/>
                        </a:rPr>
                        <a:t>phân</a:t>
                      </a:r>
                      <a:r>
                        <a:rPr lang="vi-VN" sz="1800" spc="200" dirty="0">
                          <a:effectLst/>
                        </a:rPr>
                        <a:t> </a:t>
                      </a:r>
                      <a:r>
                        <a:rPr lang="vi-VN" sz="1800" dirty="0">
                          <a:effectLst/>
                        </a:rPr>
                        <a:t>công</a:t>
                      </a:r>
                      <a:r>
                        <a:rPr lang="vi-VN" sz="1800" spc="200" dirty="0">
                          <a:effectLst/>
                        </a:rPr>
                        <a:t> </a:t>
                      </a:r>
                      <a:r>
                        <a:rPr lang="vi-VN" sz="1800" dirty="0">
                          <a:effectLst/>
                        </a:rPr>
                        <a:t>dọn</a:t>
                      </a:r>
                      <a:r>
                        <a:rPr lang="vi-VN" sz="1800" spc="200" dirty="0">
                          <a:effectLst/>
                        </a:rPr>
                        <a:t> </a:t>
                      </a:r>
                      <a:r>
                        <a:rPr lang="vi-VN" sz="1800" dirty="0">
                          <a:effectLst/>
                        </a:rPr>
                        <a:t>vệ</a:t>
                      </a:r>
                      <a:r>
                        <a:rPr lang="vi-VN" sz="1800" spc="200" dirty="0">
                          <a:effectLst/>
                        </a:rPr>
                        <a:t> </a:t>
                      </a:r>
                      <a:r>
                        <a:rPr lang="vi-VN" sz="1800" dirty="0">
                          <a:effectLst/>
                        </a:rPr>
                        <a:t>sinh</a:t>
                      </a:r>
                      <a:r>
                        <a:rPr lang="vi-VN" sz="1800" spc="200" dirty="0">
                          <a:effectLst/>
                        </a:rPr>
                        <a:t> </a:t>
                      </a:r>
                      <a:r>
                        <a:rPr lang="vi-VN" sz="1800" dirty="0">
                          <a:effectLst/>
                        </a:rPr>
                        <a:t>tủ</a:t>
                      </a:r>
                      <a:r>
                        <a:rPr lang="vi-VN" sz="1800" spc="200" dirty="0">
                          <a:effectLst/>
                        </a:rPr>
                        <a:t> </a:t>
                      </a:r>
                      <a:r>
                        <a:rPr lang="vi-VN" sz="1800" dirty="0">
                          <a:effectLst/>
                        </a:rPr>
                        <a:t>lạnh</a:t>
                      </a:r>
                      <a:r>
                        <a:rPr lang="vi-VN" sz="1800" spc="200" dirty="0">
                          <a:effectLst/>
                        </a:rPr>
                        <a:t> </a:t>
                      </a:r>
                      <a:r>
                        <a:rPr lang="vi-VN" sz="1800" dirty="0">
                          <a:effectLst/>
                        </a:rPr>
                        <a:t>của</a:t>
                      </a:r>
                      <a:r>
                        <a:rPr lang="vi-VN" sz="1800" spc="200" dirty="0">
                          <a:effectLst/>
                        </a:rPr>
                        <a:t> </a:t>
                      </a:r>
                      <a:r>
                        <a:rPr lang="vi-VN" sz="1800" dirty="0">
                          <a:effectLst/>
                        </a:rPr>
                        <a:t>các thành</a:t>
                      </a:r>
                      <a:r>
                        <a:rPr lang="vi-VN" sz="1800" spc="200" dirty="0">
                          <a:effectLst/>
                        </a:rPr>
                        <a:t> </a:t>
                      </a:r>
                      <a:r>
                        <a:rPr lang="vi-VN" sz="1800" dirty="0">
                          <a:effectLst/>
                        </a:rPr>
                        <a:t>viên</a:t>
                      </a:r>
                      <a:r>
                        <a:rPr lang="vi-VN" sz="1800" spc="200" dirty="0">
                          <a:effectLst/>
                        </a:rPr>
                        <a:t> </a:t>
                      </a:r>
                      <a:r>
                        <a:rPr lang="vi-VN" sz="1800" dirty="0">
                          <a:effectLst/>
                        </a:rPr>
                        <a:t>trong</a:t>
                      </a:r>
                      <a:r>
                        <a:rPr lang="vi-VN" sz="1800" spc="200" dirty="0">
                          <a:effectLst/>
                        </a:rPr>
                        <a:t> </a:t>
                      </a:r>
                      <a:r>
                        <a:rPr lang="vi-VN" sz="1800" dirty="0">
                          <a:effectLst/>
                        </a:rPr>
                        <a:t>gia</a:t>
                      </a:r>
                      <a:r>
                        <a:rPr lang="vi-VN" sz="1800" spc="45" dirty="0">
                          <a:effectLst/>
                        </a:rPr>
                        <a:t> đình.</a:t>
                      </a:r>
                      <a:endParaRPr lang="en-US" sz="1400" dirty="0">
                        <a:effectLst/>
                      </a:endParaRPr>
                    </a:p>
                    <a:p>
                      <a:pPr marL="357505" marR="57785" indent="-285750" algn="just">
                        <a:spcBef>
                          <a:spcPts val="295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vi-VN" sz="1800" dirty="0">
                          <a:effectLst/>
                        </a:rPr>
                        <a:t> Một số cách khử mùi cho tủ lạnh (tham </a:t>
                      </a:r>
                      <a:r>
                        <a:rPr lang="vi-VN" sz="1800" spc="45" dirty="0">
                          <a:effectLst/>
                        </a:rPr>
                        <a:t>khảo </a:t>
                      </a:r>
                      <a:r>
                        <a:rPr lang="vi-VN" sz="1800" dirty="0">
                          <a:effectLst/>
                        </a:rPr>
                        <a:t>ảnh </a:t>
                      </a:r>
                      <a:r>
                        <a:rPr lang="en-US" sz="1800" dirty="0" err="1">
                          <a:effectLst/>
                        </a:rPr>
                        <a:t>bên</a:t>
                      </a:r>
                      <a:r>
                        <a:rPr lang="vi-VN" sz="1800" dirty="0">
                          <a:effectLst/>
                        </a:rPr>
                        <a:t>):</a:t>
                      </a:r>
                      <a:endParaRPr lang="en-US" sz="18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  <a:p>
                      <a:pPr marL="357505" marR="57785" indent="-285750" algn="just">
                        <a:spcBef>
                          <a:spcPts val="295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vi-VN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Một số lưu ý khi sắp xếp và bảo quản tủ lạnh.</a:t>
                      </a:r>
                      <a:endParaRPr lang="en-US" sz="18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71755" marR="57785" indent="179705" algn="just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65651509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6724" y="1345915"/>
            <a:ext cx="76336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</a:rPr>
              <a:t>CẢM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</a:rPr>
              <a:t>ƠN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</a:rPr>
              <a:t>CÁC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</a:rPr>
              <a:t>EM</a:t>
            </a:r>
            <a:r>
              <a:rPr lang="en-US" sz="4000" b="1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ĐÃ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LẮNG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</a:rPr>
              <a:t>NGHE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rgbClr val="C00000"/>
                </a:solidFill>
              </a:rPr>
              <a:t>BÀI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GIẢNG</a:t>
            </a:r>
            <a:r>
              <a:rPr lang="en-US" sz="4000" b="1" dirty="0">
                <a:solidFill>
                  <a:srgbClr val="C00000"/>
                </a:solidFill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78"/>
            <a:ext cx="9144000" cy="515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000250" y="323179"/>
            <a:ext cx="6000750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050" y="729888"/>
            <a:ext cx="4629150" cy="43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9" tIns="34289" rIns="68579" bIns="34289">
            <a:spAutoFit/>
          </a:bodyPr>
          <a:lstStyle/>
          <a:p>
            <a:pPr marL="0" marR="0" lvl="0" indent="0" algn="ctr" defTabSz="68549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942976" y="1940428"/>
            <a:ext cx="7858125" cy="1084913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marL="0" marR="0" lvl="0" indent="0" algn="ctr" defTabSz="6854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 I: CÔNG NGHỆ VÀ ĐỜI SỐNG</a:t>
            </a:r>
          </a:p>
          <a:p>
            <a:pPr marL="0" marR="0" lvl="0" indent="0" algn="ctr" defTabSz="6854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77" y="2571750"/>
            <a:ext cx="8058150" cy="71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200" b="1">
                <a:solidFill>
                  <a:srgbClr val="B58EC7">
                    <a:lumMod val="50000"/>
                  </a:srgbClr>
                </a:solidFill>
              </a:rPr>
              <a:t>BÀI</a:t>
            </a:r>
            <a:r>
              <a:rPr lang="en-US" sz="3200" b="1"/>
              <a:t> </a:t>
            </a:r>
            <a:r>
              <a:rPr lang="en-US" sz="3200" b="1">
                <a:solidFill>
                  <a:srgbClr val="FF9829">
                    <a:lumMod val="75000"/>
                  </a:srgbClr>
                </a:solidFill>
              </a:rPr>
              <a:t>6</a:t>
            </a:r>
            <a:r>
              <a:rPr lang="en-US" sz="3200" b="1">
                <a:solidFill>
                  <a:srgbClr val="6FCACF">
                    <a:lumMod val="50000"/>
                  </a:srgbClr>
                </a:solidFill>
              </a:rPr>
              <a:t>:</a:t>
            </a:r>
            <a:r>
              <a:rPr lang="en-US" sz="3200" b="1"/>
              <a:t> </a:t>
            </a:r>
            <a:r>
              <a:rPr lang="en-US" sz="3200" b="1">
                <a:solidFill>
                  <a:srgbClr val="C00000"/>
                </a:solidFill>
              </a:rPr>
              <a:t>SỬ</a:t>
            </a:r>
            <a:r>
              <a:rPr lang="en-US" sz="3200" b="1"/>
              <a:t> </a:t>
            </a:r>
            <a:r>
              <a:rPr lang="en-US" sz="3200" b="1">
                <a:solidFill>
                  <a:srgbClr val="46251D">
                    <a:lumMod val="75000"/>
                    <a:lumOff val="25000"/>
                  </a:srgbClr>
                </a:solidFill>
              </a:rPr>
              <a:t>DỤNG</a:t>
            </a:r>
            <a:r>
              <a:rPr lang="en-US" sz="3200" b="1"/>
              <a:t> </a:t>
            </a:r>
            <a:r>
              <a:rPr lang="en-US" sz="3200" b="1">
                <a:solidFill>
                  <a:srgbClr val="6FCACF">
                    <a:lumMod val="50000"/>
                  </a:srgbClr>
                </a:solidFill>
              </a:rPr>
              <a:t>TỦ</a:t>
            </a:r>
            <a:r>
              <a:rPr lang="en-US" sz="3200" b="1"/>
              <a:t> </a:t>
            </a:r>
            <a:r>
              <a:rPr lang="en-US" sz="3200" b="1">
                <a:solidFill>
                  <a:srgbClr val="FF9829">
                    <a:lumMod val="75000"/>
                  </a:srgbClr>
                </a:solidFill>
              </a:rPr>
              <a:t>LẠNH (tiết 3)</a:t>
            </a:r>
            <a:endParaRPr lang="en-US" sz="3200" b="1" dirty="0">
              <a:solidFill>
                <a:srgbClr val="FF9829">
                  <a:lumMod val="75000"/>
                </a:srgbClr>
              </a:solidFill>
            </a:endParaRPr>
          </a:p>
        </p:txBody>
      </p:sp>
      <p:pic>
        <p:nvPicPr>
          <p:cNvPr id="2" name="Picture 2" descr="Tổng Hợp Kích Thước Tủ Lạnh Các Loại Đầy Đủ Nhất | TIKI">
            <a:extLst>
              <a:ext uri="{FF2B5EF4-FFF2-40B4-BE49-F238E27FC236}">
                <a16:creationId xmlns:a16="http://schemas.microsoft.com/office/drawing/2014/main" id="{89CC9790-97FD-AD51-1C3D-E90BF7533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86321" y="3503763"/>
            <a:ext cx="1579085" cy="14004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Tủ lạnh nhiều cánh HF-MULB 472L - Nội thất Mặt trời">
            <a:extLst>
              <a:ext uri="{FF2B5EF4-FFF2-40B4-BE49-F238E27FC236}">
                <a16:creationId xmlns:a16="http://schemas.microsoft.com/office/drawing/2014/main" id="{5D2539E4-A1C3-1B53-3174-BF70B4A31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42914" y="3490944"/>
            <a:ext cx="1400493" cy="14004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99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1890" y="678970"/>
            <a:ext cx="8028725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bg1">
                    <a:lumMod val="50000"/>
                  </a:schemeClr>
                </a:solidFill>
              </a:rPr>
              <a:t>BÀI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chemeClr val="tx1">
                    <a:lumMod val="75000"/>
                  </a:schemeClr>
                </a:solidFill>
              </a:rPr>
              <a:t>6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: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C00000"/>
                </a:solidFill>
              </a:rPr>
              <a:t>SỬ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DỤNG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TỦ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chemeClr val="tx1">
                    <a:lumMod val="75000"/>
                  </a:schemeClr>
                </a:solidFill>
              </a:rPr>
              <a:t>LẠNH (</a:t>
            </a:r>
            <a:r>
              <a:rPr lang="en-US" sz="2800" b="1" dirty="0" err="1">
                <a:solidFill>
                  <a:schemeClr val="tx1">
                    <a:lumMod val="75000"/>
                  </a:schemeClr>
                </a:solidFill>
              </a:rPr>
              <a:t>tiết</a:t>
            </a:r>
            <a:r>
              <a:rPr lang="en-US" sz="2800" b="1" dirty="0">
                <a:solidFill>
                  <a:schemeClr val="tx1">
                    <a:lumMod val="75000"/>
                  </a:schemeClr>
                </a:solidFill>
              </a:rPr>
              <a:t> 3)</a:t>
            </a:r>
          </a:p>
        </p:txBody>
      </p:sp>
      <p:pic>
        <p:nvPicPr>
          <p:cNvPr id="2050" name="Picture 2" descr="Tổng Hợp Kích Thước Tủ Lạnh Các Loại Đầy Đủ Nhất | TIKI">
            <a:extLst>
              <a:ext uri="{FF2B5EF4-FFF2-40B4-BE49-F238E27FC236}">
                <a16:creationId xmlns:a16="http://schemas.microsoft.com/office/drawing/2014/main" id="{F3DFB8CE-3D23-2D47-4EF2-5852D5885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584" y="1577113"/>
            <a:ext cx="3834664" cy="3400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ủ lạnh nhiều cánh HF-MULB 472L - Nội thất Mặt trời">
            <a:extLst>
              <a:ext uri="{FF2B5EF4-FFF2-40B4-BE49-F238E27FC236}">
                <a16:creationId xmlns:a16="http://schemas.microsoft.com/office/drawing/2014/main" id="{9162B9C8-66B5-D35E-D9B1-7606C5D9B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48" y="1577113"/>
            <a:ext cx="3400969" cy="3400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idx="15"/>
          </p:nvPr>
        </p:nvSpPr>
        <p:spPr>
          <a:xfrm>
            <a:off x="226252" y="445025"/>
            <a:ext cx="7704000" cy="572700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99390E-A19B-F807-77D3-8DCA21B60AF1}"/>
              </a:ext>
            </a:extLst>
          </p:cNvPr>
          <p:cNvSpPr txBox="1"/>
          <p:nvPr/>
        </p:nvSpPr>
        <p:spPr>
          <a:xfrm>
            <a:off x="674703" y="1311671"/>
            <a:ext cx="56373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tx2"/>
                </a:solidFill>
                <a:latin typeface="+mn-lt"/>
              </a:rPr>
              <a:t>+ Biết cách sắp xếp và bảo quản thực phẩm đúng cách trong tủ lạnh.</a:t>
            </a:r>
          </a:p>
          <a:p>
            <a:pPr algn="just"/>
            <a:r>
              <a:rPr lang="en-US" sz="2400">
                <a:solidFill>
                  <a:schemeClr val="tx2"/>
                </a:solidFill>
                <a:latin typeface="+mn-lt"/>
              </a:rPr>
              <a:t>+ Nhận </a:t>
            </a:r>
            <a:r>
              <a:rPr lang="en-US" sz="2400" dirty="0" err="1">
                <a:solidFill>
                  <a:schemeClr val="tx2"/>
                </a:solidFill>
                <a:latin typeface="+mn-lt"/>
              </a:rPr>
              <a:t>ra</a:t>
            </a:r>
            <a:r>
              <a:rPr lang="en-US" sz="24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+mn-lt"/>
              </a:rPr>
              <a:t>được</a:t>
            </a:r>
            <a:r>
              <a:rPr lang="en-US" sz="24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+mn-lt"/>
              </a:rPr>
              <a:t>một</a:t>
            </a:r>
            <a:r>
              <a:rPr lang="en-US" sz="24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+mn-lt"/>
              </a:rPr>
              <a:t>số</a:t>
            </a:r>
            <a:r>
              <a:rPr lang="en-US" sz="24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+mn-lt"/>
              </a:rPr>
              <a:t>biểu</a:t>
            </a:r>
            <a:r>
              <a:rPr lang="en-US" sz="24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+mn-lt"/>
              </a:rPr>
              <a:t>hiện</a:t>
            </a:r>
            <a:r>
              <a:rPr lang="en-US" sz="24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+mn-lt"/>
              </a:rPr>
              <a:t>bất</a:t>
            </a:r>
            <a:r>
              <a:rPr lang="en-US" sz="24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+mn-lt"/>
              </a:rPr>
              <a:t>thường</a:t>
            </a:r>
            <a:r>
              <a:rPr lang="en-US" sz="24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+mn-lt"/>
              </a:rPr>
              <a:t>cảu</a:t>
            </a:r>
            <a:r>
              <a:rPr lang="en-US" sz="24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+mn-lt"/>
              </a:rPr>
              <a:t>tủ</a:t>
            </a:r>
            <a:r>
              <a:rPr lang="en-US" sz="24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+mn-lt"/>
              </a:rPr>
              <a:t>lạnh</a:t>
            </a:r>
            <a:r>
              <a:rPr lang="en-US" sz="24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+mn-lt"/>
              </a:rPr>
              <a:t>trong</a:t>
            </a:r>
            <a:r>
              <a:rPr lang="en-US" sz="24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+mn-lt"/>
              </a:rPr>
              <a:t>quá</a:t>
            </a:r>
            <a:r>
              <a:rPr lang="en-US" sz="24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+mn-lt"/>
              </a:rPr>
              <a:t>trình</a:t>
            </a:r>
            <a:r>
              <a:rPr lang="en-US" sz="24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+mn-lt"/>
              </a:rPr>
              <a:t>sử</a:t>
            </a:r>
            <a:r>
              <a:rPr lang="en-US" sz="24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+mn-lt"/>
              </a:rPr>
              <a:t>dụng</a:t>
            </a:r>
            <a:r>
              <a:rPr lang="en-US" sz="2400" dirty="0">
                <a:solidFill>
                  <a:schemeClr val="tx2"/>
                </a:solidFill>
                <a:latin typeface="+mn-lt"/>
              </a:rPr>
              <a:t>.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3" name="Picture 4" descr="Tủ lạnh nhiều cánh HF-MULB 472L - Nội thất Mặt trời">
            <a:extLst>
              <a:ext uri="{FF2B5EF4-FFF2-40B4-BE49-F238E27FC236}">
                <a16:creationId xmlns:a16="http://schemas.microsoft.com/office/drawing/2014/main" id="{30B640A5-3364-0323-0AA2-53696F685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06035" y="1480346"/>
            <a:ext cx="2470216" cy="2470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74F7508-525A-4D48-839D-1E0B5751F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2" y="1"/>
            <a:ext cx="9144000" cy="5080551"/>
          </a:xfrm>
          <a:prstGeom prst="rect">
            <a:avLst/>
          </a:prstGeom>
        </p:spPr>
      </p:pic>
      <p:pic>
        <p:nvPicPr>
          <p:cNvPr id="10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846" y="174217"/>
            <a:ext cx="6936767" cy="22277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8207F9D-6954-424A-A4F0-9D0363CB14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404" y="2918000"/>
            <a:ext cx="1925975" cy="1613655"/>
          </a:xfrm>
          <a:prstGeom prst="rect">
            <a:avLst/>
          </a:prstGeom>
        </p:spPr>
      </p:pic>
      <p:pic>
        <p:nvPicPr>
          <p:cNvPr id="9" name="Picture 2" descr="https://i.pinimg.com/564x/fc/e5/af/fce5af448eb4c49b9c3fac710c719fa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810" y="2194785"/>
            <a:ext cx="4021931" cy="322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D8BD19-E627-47BC-B52D-910924B24D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8006" y="685124"/>
            <a:ext cx="5866385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2434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1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48792" y="157700"/>
            <a:ext cx="7886700" cy="993775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“SẮP XẾP ĐÚNG VỊ TRÍ”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2A283-E42E-4CD1-959E-B60A3E916D38}"/>
              </a:ext>
            </a:extLst>
          </p:cNvPr>
          <p:cNvSpPr txBox="1"/>
          <p:nvPr/>
        </p:nvSpPr>
        <p:spPr>
          <a:xfrm>
            <a:off x="1202023" y="1354691"/>
            <a:ext cx="6739953" cy="2039018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lvl="0" algn="just" defTabSz="685497">
              <a:buClrTx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 chơi: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GV sẽ đưa ra các loại thực phẩm và các vị trí trong tủ lạnh, HS sẽ chọn vị trí đúng để sắp xếp các loại thực phẩm đó.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06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05">
            <a:extLst>
              <a:ext uri="{FF2B5EF4-FFF2-40B4-BE49-F238E27FC236}">
                <a16:creationId xmlns:a16="http://schemas.microsoft.com/office/drawing/2014/main" id="{4D2E6133-12E7-1182-4996-F944AE3BD6B5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5624" y="723831"/>
            <a:ext cx="7244178" cy="330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06326"/>
      </p:ext>
    </p:extLst>
  </p:cSld>
  <p:clrMapOvr>
    <a:masterClrMapping/>
  </p:clrMapOvr>
  <p:transition spd="med" advClick="0" advTm="0">
    <p:push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idx="6"/>
          </p:nvPr>
        </p:nvSpPr>
        <p:spPr>
          <a:xfrm>
            <a:off x="970155" y="0"/>
            <a:ext cx="9015015" cy="572700"/>
          </a:xfrm>
        </p:spPr>
        <p:txBody>
          <a:bodyPr/>
          <a:lstStyle/>
          <a:p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400" b="1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2400" b="1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1B32A4-FAD5-135C-2444-68EB10A4C4EE}"/>
              </a:ext>
            </a:extLst>
          </p:cNvPr>
          <p:cNvSpPr/>
          <p:nvPr/>
        </p:nvSpPr>
        <p:spPr>
          <a:xfrm>
            <a:off x="164977" y="547741"/>
            <a:ext cx="5020340" cy="144911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R="63500" lvl="0" algn="ctr">
              <a:lnSpc>
                <a:spcPct val="100000"/>
              </a:lnSpc>
              <a:spcBef>
                <a:spcPts val="475"/>
              </a:spcBef>
              <a:spcAft>
                <a:spcPts val="0"/>
              </a:spcAft>
              <a:buClr>
                <a:srgbClr val="231F20"/>
              </a:buClr>
              <a:buSzPts val="1250"/>
              <a:tabLst>
                <a:tab pos="372745" algn="l"/>
              </a:tabLst>
            </a:pPr>
            <a:r>
              <a:rPr lang="en-US" sz="28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  <a:p>
            <a:pPr marR="63500" lvl="0" algn="just">
              <a:lnSpc>
                <a:spcPct val="100000"/>
              </a:lnSpc>
              <a:spcBef>
                <a:spcPts val="475"/>
              </a:spcBef>
              <a:spcAft>
                <a:spcPts val="0"/>
              </a:spcAft>
              <a:buClr>
                <a:srgbClr val="231F20"/>
              </a:buClr>
              <a:buSzPts val="1250"/>
              <a:tabLst>
                <a:tab pos="372745" algn="l"/>
              </a:tabLst>
            </a:pPr>
            <a:r>
              <a:rPr lang="en-US" sz="28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vi-VN" sz="2800" spc="-8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2800" spc="-7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vi-VN" sz="2800" spc="-8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vi-VN" sz="2800" spc="-8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spc="-7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vi-VN" sz="2800" spc="-8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tủ</a:t>
            </a:r>
            <a:r>
              <a:rPr lang="vi-VN" sz="2800" spc="-8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2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 230">
            <a:extLst>
              <a:ext uri="{FF2B5EF4-FFF2-40B4-BE49-F238E27FC236}">
                <a16:creationId xmlns:a16="http://schemas.microsoft.com/office/drawing/2014/main" id="{74541C52-C5CC-1F4E-F97F-4E30A347A0B7}"/>
              </a:ext>
            </a:extLst>
          </p:cNvPr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85317" y="800231"/>
            <a:ext cx="3793706" cy="4343269"/>
          </a:xfrm>
          <a:prstGeom prst="rect">
            <a:avLst/>
          </a:prstGeom>
        </p:spPr>
      </p:pic>
      <p:pic>
        <p:nvPicPr>
          <p:cNvPr id="3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B56BD6B4-2999-5FB5-E9E2-8284DC85AE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4977" y="467539"/>
            <a:ext cx="970155" cy="5457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14F037-D206-0CBE-1FB6-2C8BE030B872}"/>
              </a:ext>
            </a:extLst>
          </p:cNvPr>
          <p:cNvSpPr txBox="1"/>
          <p:nvPr/>
        </p:nvSpPr>
        <p:spPr>
          <a:xfrm>
            <a:off x="131523" y="2160551"/>
            <a:ext cx="5020340" cy="2986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94360" indent="-342900" algn="just">
              <a:spcBef>
                <a:spcPts val="295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24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4a:</a:t>
            </a:r>
            <a:r>
              <a:rPr lang="vi-VN" sz="24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Tủ</a:t>
            </a:r>
            <a:r>
              <a:rPr lang="vi-VN" sz="24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vi-VN" sz="24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kêu</a:t>
            </a:r>
            <a:r>
              <a:rPr lang="vi-VN" sz="24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vi-VN" sz="24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vi-VN" sz="24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vi-VN" sz="24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14655" indent="-342900">
              <a:lnSpc>
                <a:spcPct val="110000"/>
              </a:lnSpc>
              <a:spcBef>
                <a:spcPts val="445"/>
              </a:spcBef>
              <a:buFont typeface="Wingdings" panose="05000000000000000000" pitchFamily="2" charset="2"/>
              <a:buChar char="ü"/>
            </a:pP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24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4b:</a:t>
            </a:r>
            <a:r>
              <a:rPr lang="vi-VN" sz="24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Tủ</a:t>
            </a:r>
            <a:r>
              <a:rPr lang="vi-VN" sz="24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vi-VN" sz="24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bốc</a:t>
            </a:r>
            <a:r>
              <a:rPr lang="vi-VN" sz="24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mùi,</a:t>
            </a:r>
            <a:r>
              <a:rPr lang="vi-VN" sz="24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vi-VN" sz="24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đảm</a:t>
            </a:r>
            <a:r>
              <a:rPr lang="vi-VN" sz="24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vi-VN" sz="24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</a:t>
            </a:r>
            <a:r>
              <a:rPr lang="vi-VN" sz="24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vi-VN" sz="24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 sinh thực phẩm.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14655" indent="-342900">
              <a:lnSpc>
                <a:spcPct val="110000"/>
              </a:lnSpc>
              <a:spcBef>
                <a:spcPts val="445"/>
              </a:spcBef>
              <a:buFont typeface="Wingdings" panose="05000000000000000000" pitchFamily="2" charset="2"/>
              <a:buChar char="ü"/>
            </a:pP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24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4c:</a:t>
            </a:r>
            <a:r>
              <a:rPr lang="vi-VN" sz="24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Tủ</a:t>
            </a:r>
            <a:r>
              <a:rPr lang="vi-VN" sz="24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vi-VN" sz="24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vi-VN" sz="24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vi-VN" sz="24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</a:t>
            </a:r>
            <a:r>
              <a:rPr lang="vi-VN" sz="24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được,</a:t>
            </a:r>
            <a:r>
              <a:rPr lang="vi-VN" sz="24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vi-VN" sz="24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vi-VN" sz="24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 đủ lạnh.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14655" indent="-342900">
              <a:lnSpc>
                <a:spcPct val="110000"/>
              </a:lnSpc>
              <a:spcBef>
                <a:spcPts val="445"/>
              </a:spcBef>
              <a:buFont typeface="Wingdings" panose="05000000000000000000" pitchFamily="2" charset="2"/>
              <a:buChar char="ü"/>
            </a:pP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2400" spc="-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4d:</a:t>
            </a:r>
            <a:r>
              <a:rPr lang="vi-VN" sz="24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Tủ</a:t>
            </a:r>
            <a:r>
              <a:rPr lang="vi-VN" sz="2400" spc="-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vi-VN" sz="2400" spc="-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vi-VN" sz="24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chảy</a:t>
            </a:r>
            <a:r>
              <a:rPr lang="vi-VN" sz="2400" spc="-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nước.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6">
            <a:extLst>
              <a:ext uri="{FF2B5EF4-FFF2-40B4-BE49-F238E27FC236}">
                <a16:creationId xmlns:a16="http://schemas.microsoft.com/office/drawing/2014/main" id="{C339C5E8-BBCE-013C-3AD3-3E82B32AD507}"/>
              </a:ext>
            </a:extLst>
          </p:cNvPr>
          <p:cNvSpPr/>
          <p:nvPr/>
        </p:nvSpPr>
        <p:spPr>
          <a:xfrm>
            <a:off x="0" y="698344"/>
            <a:ext cx="4081346" cy="2100611"/>
          </a:xfrm>
          <a:prstGeom prst="wedgeEllipseCallout">
            <a:avLst>
              <a:gd name="adj1" fmla="val 56218"/>
              <a:gd name="adj2" fmla="val -12585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lủ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1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  <a:sym typeface="Arial"/>
            </a:endParaRPr>
          </a:p>
        </p:txBody>
      </p:sp>
      <p:pic>
        <p:nvPicPr>
          <p:cNvPr id="5" name="Image 230">
            <a:extLst>
              <a:ext uri="{FF2B5EF4-FFF2-40B4-BE49-F238E27FC236}">
                <a16:creationId xmlns:a16="http://schemas.microsoft.com/office/drawing/2014/main" id="{B923E27E-5227-83B0-A6D9-40050C3A7460}"/>
              </a:ext>
            </a:extLst>
          </p:cNvPr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50059" y="131157"/>
            <a:ext cx="4418177" cy="50123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A74965-B389-A93B-016F-265FCF37C7C1}"/>
              </a:ext>
            </a:extLst>
          </p:cNvPr>
          <p:cNvSpPr txBox="1"/>
          <p:nvPr/>
        </p:nvSpPr>
        <p:spPr>
          <a:xfrm>
            <a:off x="0" y="2947027"/>
            <a:ext cx="4739268" cy="1882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Bef>
                <a:spcPts val="240"/>
              </a:spcBef>
              <a:spcAft>
                <a:spcPts val="0"/>
              </a:spcAft>
              <a:buClr>
                <a:srgbClr val="231F20"/>
              </a:buClr>
              <a:buSzPts val="1250"/>
              <a:buFont typeface="Arial" panose="020B0604020202020204" pitchFamily="34" charset="0"/>
              <a:buChar char="•"/>
              <a:tabLst>
                <a:tab pos="445135" algn="l"/>
              </a:tabLst>
            </a:pPr>
            <a:r>
              <a:rPr lang="vi-VN" sz="18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phát hiện</a:t>
            </a:r>
            <a:r>
              <a:rPr lang="vi-VN" sz="1800" spc="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2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8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2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2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8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2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18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2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8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2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2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2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8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2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8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180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345"/>
              </a:spcBef>
              <a:spcAft>
                <a:spcPts val="0"/>
              </a:spcAft>
              <a:buClr>
                <a:srgbClr val="231F20"/>
              </a:buClr>
              <a:buSzPts val="1250"/>
              <a:buFont typeface="Arial" panose="020B0604020202020204" pitchFamily="34" charset="0"/>
              <a:buChar char="•"/>
              <a:tabLst>
                <a:tab pos="445135" algn="l"/>
              </a:tabLst>
            </a:pPr>
            <a:r>
              <a:rPr lang="vi-VN" sz="18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vi-VN" sz="1800" spc="-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vi-VN" sz="1800" spc="-5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vi-VN" sz="1800" spc="-5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gì?</a:t>
            </a:r>
            <a:endParaRPr lang="en-US" sz="180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350"/>
              </a:spcBef>
              <a:spcAft>
                <a:spcPts val="0"/>
              </a:spcAft>
              <a:buClr>
                <a:srgbClr val="231F20"/>
              </a:buClr>
              <a:buSzPts val="1250"/>
              <a:buFont typeface="Arial" panose="020B0604020202020204" pitchFamily="34" charset="0"/>
              <a:buChar char="•"/>
              <a:tabLst>
                <a:tab pos="445135" algn="l"/>
              </a:tabLst>
            </a:pPr>
            <a:r>
              <a:rPr lang="vi-VN" sz="18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vi-VN" sz="18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vi-VN" sz="18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vi-VN" sz="18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18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vi-VN" sz="18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vi-VN" sz="18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18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ai?</a:t>
            </a:r>
            <a:endParaRPr lang="en-US" sz="180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325880" lvl="0" indent="-342900">
              <a:lnSpc>
                <a:spcPct val="103000"/>
              </a:lnSpc>
              <a:spcBef>
                <a:spcPts val="345"/>
              </a:spcBef>
              <a:spcAft>
                <a:spcPts val="0"/>
              </a:spcAft>
              <a:buClr>
                <a:srgbClr val="231F20"/>
              </a:buClr>
              <a:buSzPts val="1250"/>
              <a:buFont typeface="Arial" panose="020B0604020202020204" pitchFamily="34" charset="0"/>
              <a:buChar char="•"/>
              <a:tabLst>
                <a:tab pos="448945" algn="l"/>
              </a:tabLst>
            </a:pPr>
            <a:r>
              <a:rPr lang="vi-VN" sz="18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vi-VN" sz="18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</a:t>
            </a:r>
            <a:r>
              <a:rPr lang="vi-VN" sz="18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vi-VN" sz="18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vi-VN" sz="18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vi-VN" sz="18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đóng</a:t>
            </a:r>
            <a:r>
              <a:rPr lang="vi-VN" sz="18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kịch:</a:t>
            </a:r>
            <a:r>
              <a:rPr lang="vi-VN" sz="18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tủ lạnh, bạn nhỏ, bố mẹ,…</a:t>
            </a:r>
            <a:endParaRPr lang="en-US" sz="180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Đồng hồ đếm ngược đẹp 7 phút, 7 minute countdown #countdown #timer #clock #stembamboo">
            <a:hlinkClick r:id="" action="ppaction://media"/>
            <a:extLst>
              <a:ext uri="{FF2B5EF4-FFF2-40B4-BE49-F238E27FC236}">
                <a16:creationId xmlns:a16="http://schemas.microsoft.com/office/drawing/2014/main" id="{A35AF9FA-9E39-3FA6-4911-8F917ABAB8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56931" y="131157"/>
            <a:ext cx="1408771" cy="79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8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atercolor Preschool Center by Slidesgo">
  <a:themeElements>
    <a:clrScheme name="Simple Light">
      <a:dk1>
        <a:srgbClr val="FF9829"/>
      </a:dk1>
      <a:lt1>
        <a:srgbClr val="B58EC7"/>
      </a:lt1>
      <a:dk2>
        <a:srgbClr val="6FCACF"/>
      </a:dk2>
      <a:lt2>
        <a:srgbClr val="46251D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625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Watercolor Preschool Center by Slidesgo">
  <a:themeElements>
    <a:clrScheme name="Simple Light">
      <a:dk1>
        <a:srgbClr val="FF9829"/>
      </a:dk1>
      <a:lt1>
        <a:srgbClr val="B58EC7"/>
      </a:lt1>
      <a:dk2>
        <a:srgbClr val="6FCACF"/>
      </a:dk2>
      <a:lt2>
        <a:srgbClr val="46251D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625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671</TotalTime>
  <Words>412</Words>
  <Application>Microsoft Office PowerPoint</Application>
  <PresentationFormat>On-screen Show (16:9)</PresentationFormat>
  <Paragraphs>37</Paragraphs>
  <Slides>12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Calibri Light</vt:lpstr>
      <vt:lpstr>Anaheim</vt:lpstr>
      <vt:lpstr>Times New Roman</vt:lpstr>
      <vt:lpstr>Antic</vt:lpstr>
      <vt:lpstr>Arial</vt:lpstr>
      <vt:lpstr>Barriecito</vt:lpstr>
      <vt:lpstr>Bebas Neue</vt:lpstr>
      <vt:lpstr>Roboto Condensed Light</vt:lpstr>
      <vt:lpstr>Wingdings</vt:lpstr>
      <vt:lpstr>Watercolor Preschool Center by Slidesgo</vt:lpstr>
      <vt:lpstr>2_Watercolor Preschool Center by Slidesgo</vt:lpstr>
      <vt:lpstr>Office Theme</vt:lpstr>
      <vt:lpstr>3_Office 主题​​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“SẮP XẾP ĐÚNG VỊ TRÍ”</vt:lpstr>
      <vt:lpstr>PowerPoint Presentation</vt:lpstr>
      <vt:lpstr>4. Một số biểu hiện bất thường của tủ lạnh khi sử dụng</vt:lpstr>
      <vt:lpstr>PowerPoint Presentation</vt:lpstr>
      <vt:lpstr>KẾT LUẬN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WATERCOLOR PRESCHOOL CENTER</dc:title>
  <dc:subject>9Slide.vn</dc:subject>
  <dc:creator>ADMIN</dc:creator>
  <dc:description>9Slide.vn</dc:description>
  <cp:lastModifiedBy>Administrator</cp:lastModifiedBy>
  <cp:revision>32</cp:revision>
  <dcterms:modified xsi:type="dcterms:W3CDTF">2024-08-19T08:50:48Z</dcterms:modified>
  <cp:category>9Slide.vn</cp:category>
</cp:coreProperties>
</file>