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1" r:id="rId3"/>
  </p:sldMasterIdLst>
  <p:notesMasterIdLst>
    <p:notesMasterId r:id="rId27"/>
  </p:notesMasterIdLst>
  <p:sldIdLst>
    <p:sldId id="430" r:id="rId4"/>
    <p:sldId id="382" r:id="rId5"/>
    <p:sldId id="388" r:id="rId6"/>
    <p:sldId id="398" r:id="rId7"/>
    <p:sldId id="273" r:id="rId8"/>
    <p:sldId id="363" r:id="rId9"/>
    <p:sldId id="431" r:id="rId10"/>
    <p:sldId id="432" r:id="rId11"/>
    <p:sldId id="385" r:id="rId12"/>
    <p:sldId id="433" r:id="rId13"/>
    <p:sldId id="434" r:id="rId14"/>
    <p:sldId id="435" r:id="rId15"/>
    <p:sldId id="383" r:id="rId16"/>
    <p:sldId id="391" r:id="rId17"/>
    <p:sldId id="396" r:id="rId18"/>
    <p:sldId id="392" r:id="rId19"/>
    <p:sldId id="393" r:id="rId20"/>
    <p:sldId id="397" r:id="rId21"/>
    <p:sldId id="394" r:id="rId22"/>
    <p:sldId id="395" r:id="rId23"/>
    <p:sldId id="380" r:id="rId24"/>
    <p:sldId id="381" r:id="rId25"/>
    <p:sldId id="34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2.Trần Huy Sáng" initials="0HS" lastIdx="2" clrIdx="0">
    <p:extLst>
      <p:ext uri="{19B8F6BF-5375-455C-9EA6-DF929625EA0E}">
        <p15:presenceInfo xmlns:p15="http://schemas.microsoft.com/office/powerpoint/2012/main" userId="S-1-5-21-2949509745-244844148-3589136011-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D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660"/>
  </p:normalViewPr>
  <p:slideViewPr>
    <p:cSldViewPr snapToGrid="0">
      <p:cViewPr varScale="1">
        <p:scale>
          <a:sx n="82" d="100"/>
          <a:sy n="82"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49FF2-898A-4015-8ABD-55E6CCF5CCDC}" type="datetimeFigureOut">
              <a:rPr lang="en-US" smtClean="0"/>
              <a:t>7/21/2024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860D-9464-4906-83AF-2ACE944E2480}" type="slidenum">
              <a:rPr lang="en-US" smtClean="0"/>
              <a:t>‹#›</a:t>
            </a:fld>
            <a:endParaRPr lang="en-US"/>
          </a:p>
        </p:txBody>
      </p:sp>
    </p:spTree>
    <p:extLst>
      <p:ext uri="{BB962C8B-B14F-4D97-AF65-F5344CB8AC3E}">
        <p14:creationId xmlns:p14="http://schemas.microsoft.com/office/powerpoint/2010/main" val="25737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A91F-0F94-476D-A5FA-57DB2D044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75C01-39A1-46A5-9B24-031F44A03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D1DD0-0ECC-462F-BCC8-A0166D9B8B03}"/>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5" name="Footer Placeholder 4">
            <a:extLst>
              <a:ext uri="{FF2B5EF4-FFF2-40B4-BE49-F238E27FC236}">
                <a16:creationId xmlns:a16="http://schemas.microsoft.com/office/drawing/2014/main" id="{D1086968-AA5C-4A2A-9B66-50A519FE6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FC2E5-DDC9-4247-90E7-15A976B21822}"/>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208444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9073-D5C3-469D-BE40-C0CBB65562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5E1BA-C0CB-4E53-A6BF-851999D51A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CFBF3-1E6E-441A-BFC4-02DF151280CF}"/>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5" name="Footer Placeholder 4">
            <a:extLst>
              <a:ext uri="{FF2B5EF4-FFF2-40B4-BE49-F238E27FC236}">
                <a16:creationId xmlns:a16="http://schemas.microsoft.com/office/drawing/2014/main" id="{D895D679-DAE1-4E52-9DB0-38563E192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6497C-F0C7-4B6B-9A8A-49245A58CA0B}"/>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383071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E8C79-1561-4B19-B071-B79507D6A8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2FC78-B15B-49E4-A571-DBEAC9F36F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9AAB6-A7CD-4CD7-9251-3DBC92F8C222}"/>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5" name="Footer Placeholder 4">
            <a:extLst>
              <a:ext uri="{FF2B5EF4-FFF2-40B4-BE49-F238E27FC236}">
                <a16:creationId xmlns:a16="http://schemas.microsoft.com/office/drawing/2014/main" id="{9EA6F95B-F5CF-4BC9-A136-2D4C62AE9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67DA1-B12C-4C2C-A131-F4712A7DCBD2}"/>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384113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29707886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52400" y="1700384"/>
            <a:ext cx="7887200" cy="2645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698600" y="4442697"/>
            <a:ext cx="6794800" cy="63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1903989" y="1088855"/>
            <a:ext cx="215884" cy="194555"/>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161648" y="906691"/>
            <a:ext cx="179120" cy="162549"/>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 name="Google Shape;19;p2"/>
          <p:cNvSpPr/>
          <p:nvPr/>
        </p:nvSpPr>
        <p:spPr>
          <a:xfrm>
            <a:off x="-228700" y="6075499"/>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095367" y="-62933"/>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2"/>
          <p:cNvGrpSpPr/>
          <p:nvPr/>
        </p:nvGrpSpPr>
        <p:grpSpPr>
          <a:xfrm>
            <a:off x="1888156" y="-335454"/>
            <a:ext cx="479189" cy="1242276"/>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a:off x="-356851" y="288714"/>
            <a:ext cx="1555768" cy="994700"/>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 name="Google Shape;39;p2"/>
          <p:cNvGrpSpPr/>
          <p:nvPr/>
        </p:nvGrpSpPr>
        <p:grpSpPr>
          <a:xfrm>
            <a:off x="-185548" y="-227458"/>
            <a:ext cx="996813" cy="963903"/>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 name="Google Shape;59;p2"/>
          <p:cNvGrpSpPr/>
          <p:nvPr/>
        </p:nvGrpSpPr>
        <p:grpSpPr>
          <a:xfrm>
            <a:off x="871928" y="-374260"/>
            <a:ext cx="485067" cy="1312843"/>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2"/>
          <p:cNvGrpSpPr/>
          <p:nvPr/>
        </p:nvGrpSpPr>
        <p:grpSpPr>
          <a:xfrm>
            <a:off x="1481878" y="-581576"/>
            <a:ext cx="730884" cy="1256335"/>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 name="Google Shape;108;p2"/>
          <p:cNvGrpSpPr/>
          <p:nvPr/>
        </p:nvGrpSpPr>
        <p:grpSpPr>
          <a:xfrm>
            <a:off x="1970473" y="-615211"/>
            <a:ext cx="902097" cy="1260939"/>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2"/>
          <p:cNvGrpSpPr/>
          <p:nvPr/>
        </p:nvGrpSpPr>
        <p:grpSpPr>
          <a:xfrm rot="10800000" flipH="1">
            <a:off x="586229" y="1836235"/>
            <a:ext cx="482896" cy="630069"/>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2"/>
          <p:cNvGrpSpPr/>
          <p:nvPr/>
        </p:nvGrpSpPr>
        <p:grpSpPr>
          <a:xfrm>
            <a:off x="11092374" y="4805856"/>
            <a:ext cx="1586693" cy="1009432"/>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 name="Google Shape;163;p2"/>
          <p:cNvGrpSpPr/>
          <p:nvPr/>
        </p:nvGrpSpPr>
        <p:grpSpPr>
          <a:xfrm>
            <a:off x="11460151" y="5217917"/>
            <a:ext cx="1389679" cy="1396017"/>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2"/>
          <p:cNvGrpSpPr/>
          <p:nvPr/>
        </p:nvGrpSpPr>
        <p:grpSpPr>
          <a:xfrm>
            <a:off x="11378331" y="5903209"/>
            <a:ext cx="491221" cy="1330575"/>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2"/>
          <p:cNvGrpSpPr/>
          <p:nvPr/>
        </p:nvGrpSpPr>
        <p:grpSpPr>
          <a:xfrm rot="-5400000" flipH="1">
            <a:off x="9862469" y="5940303"/>
            <a:ext cx="485732" cy="1259287"/>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5" name="Google Shape;225;p2"/>
          <p:cNvSpPr/>
          <p:nvPr/>
        </p:nvSpPr>
        <p:spPr>
          <a:xfrm>
            <a:off x="10720520" y="5866435"/>
            <a:ext cx="730720" cy="1173453"/>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0711047" y="5950856"/>
            <a:ext cx="648040" cy="1188739"/>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1148978" y="6050329"/>
            <a:ext cx="226708" cy="1874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1062306" y="6155982"/>
            <a:ext cx="314831" cy="243573"/>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0952487" y="6272519"/>
            <a:ext cx="434939" cy="2980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0864403" y="6495516"/>
            <a:ext cx="501728" cy="279555"/>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0842131" y="6740249"/>
            <a:ext cx="313621" cy="199227"/>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10896453" y="6385295"/>
            <a:ext cx="35881"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10857249" y="642224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0841561" y="6356135"/>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1269614" y="6553366"/>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1225907" y="6586993"/>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1101510" y="6874995"/>
            <a:ext cx="34772" cy="28053"/>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1054445" y="6911982"/>
            <a:ext cx="34772"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1046617" y="6331511"/>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1020852" y="6265364"/>
            <a:ext cx="35881"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11339086" y="6213831"/>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11284193" y="6254178"/>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11218081" y="6016600"/>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11255034" y="5958349"/>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10042563" y="5894789"/>
            <a:ext cx="914828" cy="1148020"/>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10126346" y="5997385"/>
            <a:ext cx="644479" cy="117597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10528599" y="6820069"/>
            <a:ext cx="186359" cy="17782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10384044" y="6550006"/>
            <a:ext cx="256979" cy="255769"/>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10277553" y="6306852"/>
            <a:ext cx="288391" cy="36536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0296331" y="6298993"/>
            <a:ext cx="148563" cy="192708"/>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0150232" y="6091683"/>
            <a:ext cx="190457" cy="22811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0120635" y="6021102"/>
            <a:ext cx="135997" cy="158037"/>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0712660" y="6314681"/>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0673457" y="6267616"/>
            <a:ext cx="38132"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0657767" y="6333728"/>
            <a:ext cx="38132"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0125473" y="6611652"/>
            <a:ext cx="38132"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0136693" y="6548898"/>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2"/>
          <p:cNvSpPr/>
          <p:nvPr/>
        </p:nvSpPr>
        <p:spPr>
          <a:xfrm>
            <a:off x="10199446" y="6595964"/>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2"/>
          <p:cNvSpPr/>
          <p:nvPr/>
        </p:nvSpPr>
        <p:spPr>
          <a:xfrm>
            <a:off x="10293577" y="5969536"/>
            <a:ext cx="38132"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
          <p:cNvSpPr/>
          <p:nvPr/>
        </p:nvSpPr>
        <p:spPr>
          <a:xfrm>
            <a:off x="10250979" y="5950488"/>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
          <p:cNvSpPr/>
          <p:nvPr/>
        </p:nvSpPr>
        <p:spPr>
          <a:xfrm>
            <a:off x="10086269" y="6189173"/>
            <a:ext cx="38132"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10086269" y="6228412"/>
            <a:ext cx="38132"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10673457" y="6682232"/>
            <a:ext cx="38132"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10445958" y="6858164"/>
            <a:ext cx="38165" cy="30304"/>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10317092" y="6514162"/>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610703" y="6486145"/>
            <a:ext cx="38132" cy="30271"/>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7" name="Google Shape;267;p2"/>
          <p:cNvGrpSpPr/>
          <p:nvPr/>
        </p:nvGrpSpPr>
        <p:grpSpPr>
          <a:xfrm>
            <a:off x="9628483" y="330399"/>
            <a:ext cx="582003" cy="758991"/>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2"/>
          <p:cNvGrpSpPr/>
          <p:nvPr/>
        </p:nvGrpSpPr>
        <p:grpSpPr>
          <a:xfrm>
            <a:off x="-241359" y="5671703"/>
            <a:ext cx="1489548" cy="1450015"/>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2"/>
          <p:cNvGrpSpPr/>
          <p:nvPr/>
        </p:nvGrpSpPr>
        <p:grpSpPr>
          <a:xfrm>
            <a:off x="-276515" y="5172514"/>
            <a:ext cx="1178764" cy="1581305"/>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3" name="Google Shape;353;p2"/>
          <p:cNvGrpSpPr/>
          <p:nvPr/>
        </p:nvGrpSpPr>
        <p:grpSpPr>
          <a:xfrm>
            <a:off x="10630865" y="-268122"/>
            <a:ext cx="1489000" cy="1527017"/>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2"/>
          <p:cNvGrpSpPr/>
          <p:nvPr/>
        </p:nvGrpSpPr>
        <p:grpSpPr>
          <a:xfrm rot="-5400000" flipH="1">
            <a:off x="7482459" y="-290349"/>
            <a:ext cx="1342667" cy="1122328"/>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 name="Google Shape;447;p2"/>
          <p:cNvGrpSpPr/>
          <p:nvPr/>
        </p:nvGrpSpPr>
        <p:grpSpPr>
          <a:xfrm rot="-5400000">
            <a:off x="9285189" y="125172"/>
            <a:ext cx="215884" cy="194555"/>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8644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98"/>
        <p:cNvGrpSpPr/>
        <p:nvPr/>
      </p:nvGrpSpPr>
      <p:grpSpPr>
        <a:xfrm>
          <a:off x="0" y="0"/>
          <a:ext cx="0" cy="0"/>
          <a:chOff x="0" y="0"/>
          <a:chExt cx="0" cy="0"/>
        </a:xfrm>
      </p:grpSpPr>
      <p:sp>
        <p:nvSpPr>
          <p:cNvPr id="1299" name="Google Shape;1299;p6"/>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00" name="Google Shape;1300;p6"/>
          <p:cNvGrpSpPr/>
          <p:nvPr/>
        </p:nvGrpSpPr>
        <p:grpSpPr>
          <a:xfrm rot="-5400000" flipH="1">
            <a:off x="-235121" y="5730644"/>
            <a:ext cx="615132" cy="276019"/>
            <a:chOff x="8502760" y="3542528"/>
            <a:chExt cx="711519" cy="319269"/>
          </a:xfrm>
        </p:grpSpPr>
        <p:sp>
          <p:nvSpPr>
            <p:cNvPr id="1301" name="Google Shape;1301;p6"/>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6"/>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6"/>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6"/>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6"/>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6"/>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6"/>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6"/>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6"/>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0" name="Google Shape;1310;p6"/>
          <p:cNvSpPr/>
          <p:nvPr/>
        </p:nvSpPr>
        <p:spPr>
          <a:xfrm flipH="1">
            <a:off x="-133304" y="6380562"/>
            <a:ext cx="3696240" cy="500133"/>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6"/>
          <p:cNvSpPr/>
          <p:nvPr/>
        </p:nvSpPr>
        <p:spPr>
          <a:xfrm flipH="1">
            <a:off x="7194594" y="-20100"/>
            <a:ext cx="5256007" cy="571008"/>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2" name="Google Shape;1312;p6"/>
          <p:cNvGrpSpPr/>
          <p:nvPr/>
        </p:nvGrpSpPr>
        <p:grpSpPr>
          <a:xfrm rot="5400000" flipH="1">
            <a:off x="11481667" y="-386271"/>
            <a:ext cx="585400" cy="1517621"/>
            <a:chOff x="1823086" y="-208516"/>
            <a:chExt cx="433159" cy="1122944"/>
          </a:xfrm>
        </p:grpSpPr>
        <p:sp>
          <p:nvSpPr>
            <p:cNvPr id="1313" name="Google Shape;1313;p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1" name="Google Shape;1321;p6"/>
          <p:cNvGrpSpPr/>
          <p:nvPr/>
        </p:nvGrpSpPr>
        <p:grpSpPr>
          <a:xfrm rot="5400000" flipH="1">
            <a:off x="11262293" y="-161884"/>
            <a:ext cx="592580" cy="1603829"/>
            <a:chOff x="904476" y="-243594"/>
            <a:chExt cx="438472" cy="1186732"/>
          </a:xfrm>
        </p:grpSpPr>
        <p:sp>
          <p:nvSpPr>
            <p:cNvPr id="1322" name="Google Shape;1322;p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9" name="Google Shape;1349;p6"/>
          <p:cNvGrpSpPr/>
          <p:nvPr/>
        </p:nvGrpSpPr>
        <p:grpSpPr>
          <a:xfrm flipH="1">
            <a:off x="-128391" y="6018808"/>
            <a:ext cx="921300" cy="589505"/>
            <a:chOff x="7750342" y="3926048"/>
            <a:chExt cx="1406709" cy="900099"/>
          </a:xfrm>
        </p:grpSpPr>
        <p:sp>
          <p:nvSpPr>
            <p:cNvPr id="1350" name="Google Shape;1350;p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8" name="Google Shape;1358;p6"/>
          <p:cNvGrpSpPr/>
          <p:nvPr/>
        </p:nvGrpSpPr>
        <p:grpSpPr>
          <a:xfrm flipH="1">
            <a:off x="-422561" y="5833406"/>
            <a:ext cx="811568" cy="815271"/>
            <a:chOff x="8276926" y="3750868"/>
            <a:chExt cx="1239162" cy="1244814"/>
          </a:xfrm>
        </p:grpSpPr>
        <p:sp>
          <p:nvSpPr>
            <p:cNvPr id="1359" name="Google Shape;1359;p6"/>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6"/>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6"/>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6"/>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6"/>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6"/>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6"/>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6"/>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6"/>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6"/>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6"/>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6"/>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6"/>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6"/>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6"/>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6"/>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6"/>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6"/>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6"/>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6"/>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6"/>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6"/>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6"/>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6"/>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6"/>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6"/>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6"/>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6" name="Google Shape;1386;p6"/>
          <p:cNvGrpSpPr/>
          <p:nvPr/>
        </p:nvGrpSpPr>
        <p:grpSpPr>
          <a:xfrm flipH="1">
            <a:off x="-152625" y="6309868"/>
            <a:ext cx="590072" cy="571000"/>
            <a:chOff x="8202967" y="4478366"/>
            <a:chExt cx="900965" cy="871845"/>
          </a:xfrm>
        </p:grpSpPr>
        <p:sp>
          <p:nvSpPr>
            <p:cNvPr id="1387" name="Google Shape;1387;p6"/>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6"/>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6"/>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6"/>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6"/>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6"/>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6"/>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6"/>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6"/>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6"/>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6"/>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6"/>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6"/>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6"/>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6"/>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6"/>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6"/>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6"/>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6"/>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6" name="Google Shape;1406;p6"/>
          <p:cNvGrpSpPr/>
          <p:nvPr/>
        </p:nvGrpSpPr>
        <p:grpSpPr>
          <a:xfrm rot="5400000" flipH="1">
            <a:off x="551507" y="6326038"/>
            <a:ext cx="286872" cy="777052"/>
            <a:chOff x="7607455" y="4238363"/>
            <a:chExt cx="438017" cy="1186459"/>
          </a:xfrm>
        </p:grpSpPr>
        <p:sp>
          <p:nvSpPr>
            <p:cNvPr id="1407" name="Google Shape;140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1" name="Google Shape;1431;p6"/>
          <p:cNvGrpSpPr/>
          <p:nvPr/>
        </p:nvGrpSpPr>
        <p:grpSpPr>
          <a:xfrm rot="5400000" flipH="1">
            <a:off x="-89914" y="1750445"/>
            <a:ext cx="844356" cy="506767"/>
            <a:chOff x="8365864" y="2993835"/>
            <a:chExt cx="933472" cy="547264"/>
          </a:xfrm>
        </p:grpSpPr>
        <p:sp>
          <p:nvSpPr>
            <p:cNvPr id="1432" name="Google Shape;1432;p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9" name="Google Shape;1439;p6"/>
          <p:cNvGrpSpPr/>
          <p:nvPr/>
        </p:nvGrpSpPr>
        <p:grpSpPr>
          <a:xfrm flipH="1">
            <a:off x="-247415" y="669199"/>
            <a:ext cx="1066705" cy="789799"/>
            <a:chOff x="8118223" y="2202382"/>
            <a:chExt cx="1151949" cy="873156"/>
          </a:xfrm>
        </p:grpSpPr>
        <p:sp>
          <p:nvSpPr>
            <p:cNvPr id="1440" name="Google Shape;1440;p6"/>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1" name="Google Shape;1461;p6"/>
          <p:cNvGrpSpPr/>
          <p:nvPr/>
        </p:nvGrpSpPr>
        <p:grpSpPr>
          <a:xfrm rot="970126" flipH="1">
            <a:off x="11218986" y="5030357"/>
            <a:ext cx="1306781" cy="1212764"/>
            <a:chOff x="-181020" y="4253777"/>
            <a:chExt cx="1117161" cy="1087511"/>
          </a:xfrm>
        </p:grpSpPr>
        <p:sp>
          <p:nvSpPr>
            <p:cNvPr id="1462" name="Google Shape;1462;p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6"/>
          <p:cNvGrpSpPr/>
          <p:nvPr/>
        </p:nvGrpSpPr>
        <p:grpSpPr>
          <a:xfrm rot="475448" flipH="1">
            <a:off x="11198970" y="5652156"/>
            <a:ext cx="1034085" cy="1322771"/>
            <a:chOff x="-168050" y="4195214"/>
            <a:chExt cx="719519" cy="965231"/>
          </a:xfrm>
        </p:grpSpPr>
        <p:sp>
          <p:nvSpPr>
            <p:cNvPr id="1477" name="Google Shape;1477;p6"/>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6"/>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6"/>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6"/>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6"/>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6"/>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6"/>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6"/>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6"/>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6"/>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6"/>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6"/>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6"/>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6"/>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6"/>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6"/>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6"/>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6"/>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6"/>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6"/>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6"/>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6"/>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6"/>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6"/>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6"/>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6"/>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6"/>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6"/>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6"/>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6"/>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6"/>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6"/>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6"/>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6"/>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6"/>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6"/>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6"/>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6"/>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6"/>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6"/>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6"/>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6"/>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6"/>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6"/>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6"/>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6"/>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6"/>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4" name="Google Shape;1524;p6"/>
          <p:cNvGrpSpPr/>
          <p:nvPr/>
        </p:nvGrpSpPr>
        <p:grpSpPr>
          <a:xfrm flipH="1">
            <a:off x="-184801" y="-209103"/>
            <a:ext cx="1034111" cy="1035928"/>
            <a:chOff x="7973149" y="-201092"/>
            <a:chExt cx="1116750" cy="1145263"/>
          </a:xfrm>
        </p:grpSpPr>
        <p:sp>
          <p:nvSpPr>
            <p:cNvPr id="1525" name="Google Shape;1525;p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6"/>
          <p:cNvGrpSpPr/>
          <p:nvPr/>
        </p:nvGrpSpPr>
        <p:grpSpPr>
          <a:xfrm rot="-958644" flipH="1">
            <a:off x="11784522" y="4420012"/>
            <a:ext cx="488421" cy="1387941"/>
            <a:chOff x="7607455" y="4238363"/>
            <a:chExt cx="438017" cy="1186459"/>
          </a:xfrm>
        </p:grpSpPr>
        <p:sp>
          <p:nvSpPr>
            <p:cNvPr id="1587" name="Google Shape;158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0346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039"/>
        <p:cNvGrpSpPr/>
        <p:nvPr/>
      </p:nvGrpSpPr>
      <p:grpSpPr>
        <a:xfrm>
          <a:off x="0" y="0"/>
          <a:ext cx="0" cy="0"/>
          <a:chOff x="0" y="0"/>
          <a:chExt cx="0" cy="0"/>
        </a:xfrm>
      </p:grpSpPr>
      <p:sp>
        <p:nvSpPr>
          <p:cNvPr id="7040" name="Google Shape;7040;p25"/>
          <p:cNvSpPr txBox="1">
            <a:spLocks noGrp="1"/>
          </p:cNvSpPr>
          <p:nvPr>
            <p:ph type="title"/>
          </p:nvPr>
        </p:nvSpPr>
        <p:spPr>
          <a:xfrm>
            <a:off x="7834835" y="2527833"/>
            <a:ext cx="1879600" cy="9408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Clr>
                <a:srgbClr val="FF778A"/>
              </a:buClr>
              <a:buSzPts val="2400"/>
              <a:buNone/>
              <a:defRPr sz="3200" i="0"/>
            </a:lvl1pPr>
            <a:lvl2pPr lvl="1" algn="r" rtl="0">
              <a:spcBef>
                <a:spcPts val="0"/>
              </a:spcBef>
              <a:spcAft>
                <a:spcPts val="0"/>
              </a:spcAft>
              <a:buClr>
                <a:srgbClr val="4D4F40"/>
              </a:buClr>
              <a:buSzPts val="2400"/>
              <a:buNone/>
              <a:defRPr sz="3200">
                <a:solidFill>
                  <a:srgbClr val="4D4F40"/>
                </a:solidFill>
              </a:defRPr>
            </a:lvl2pPr>
            <a:lvl3pPr lvl="2" algn="r" rtl="0">
              <a:spcBef>
                <a:spcPts val="0"/>
              </a:spcBef>
              <a:spcAft>
                <a:spcPts val="0"/>
              </a:spcAft>
              <a:buClr>
                <a:srgbClr val="4D4F40"/>
              </a:buClr>
              <a:buSzPts val="2400"/>
              <a:buNone/>
              <a:defRPr sz="3200">
                <a:solidFill>
                  <a:srgbClr val="4D4F40"/>
                </a:solidFill>
              </a:defRPr>
            </a:lvl3pPr>
            <a:lvl4pPr lvl="3" algn="r" rtl="0">
              <a:spcBef>
                <a:spcPts val="0"/>
              </a:spcBef>
              <a:spcAft>
                <a:spcPts val="0"/>
              </a:spcAft>
              <a:buClr>
                <a:srgbClr val="4D4F40"/>
              </a:buClr>
              <a:buSzPts val="2400"/>
              <a:buNone/>
              <a:defRPr sz="3200">
                <a:solidFill>
                  <a:srgbClr val="4D4F40"/>
                </a:solidFill>
              </a:defRPr>
            </a:lvl4pPr>
            <a:lvl5pPr lvl="4" algn="r" rtl="0">
              <a:spcBef>
                <a:spcPts val="0"/>
              </a:spcBef>
              <a:spcAft>
                <a:spcPts val="0"/>
              </a:spcAft>
              <a:buClr>
                <a:srgbClr val="4D4F40"/>
              </a:buClr>
              <a:buSzPts val="2400"/>
              <a:buNone/>
              <a:defRPr sz="3200">
                <a:solidFill>
                  <a:srgbClr val="4D4F40"/>
                </a:solidFill>
              </a:defRPr>
            </a:lvl5pPr>
            <a:lvl6pPr lvl="5" algn="r" rtl="0">
              <a:spcBef>
                <a:spcPts val="0"/>
              </a:spcBef>
              <a:spcAft>
                <a:spcPts val="0"/>
              </a:spcAft>
              <a:buClr>
                <a:srgbClr val="4D4F40"/>
              </a:buClr>
              <a:buSzPts val="2400"/>
              <a:buNone/>
              <a:defRPr sz="3200">
                <a:solidFill>
                  <a:srgbClr val="4D4F40"/>
                </a:solidFill>
              </a:defRPr>
            </a:lvl6pPr>
            <a:lvl7pPr lvl="6" algn="r" rtl="0">
              <a:spcBef>
                <a:spcPts val="0"/>
              </a:spcBef>
              <a:spcAft>
                <a:spcPts val="0"/>
              </a:spcAft>
              <a:buClr>
                <a:srgbClr val="4D4F40"/>
              </a:buClr>
              <a:buSzPts val="2400"/>
              <a:buNone/>
              <a:defRPr sz="3200">
                <a:solidFill>
                  <a:srgbClr val="4D4F40"/>
                </a:solidFill>
              </a:defRPr>
            </a:lvl7pPr>
            <a:lvl8pPr lvl="7" algn="r" rtl="0">
              <a:spcBef>
                <a:spcPts val="0"/>
              </a:spcBef>
              <a:spcAft>
                <a:spcPts val="0"/>
              </a:spcAft>
              <a:buClr>
                <a:srgbClr val="4D4F40"/>
              </a:buClr>
              <a:buSzPts val="2400"/>
              <a:buNone/>
              <a:defRPr sz="3200">
                <a:solidFill>
                  <a:srgbClr val="4D4F40"/>
                </a:solidFill>
              </a:defRPr>
            </a:lvl8pPr>
            <a:lvl9pPr lvl="8" algn="r" rtl="0">
              <a:spcBef>
                <a:spcPts val="0"/>
              </a:spcBef>
              <a:spcAft>
                <a:spcPts val="0"/>
              </a:spcAft>
              <a:buClr>
                <a:srgbClr val="4D4F40"/>
              </a:buClr>
              <a:buSzPts val="2400"/>
              <a:buNone/>
              <a:defRPr sz="3200">
                <a:solidFill>
                  <a:srgbClr val="4D4F40"/>
                </a:solidFill>
              </a:defRPr>
            </a:lvl9pPr>
          </a:lstStyle>
          <a:p>
            <a:endParaRPr/>
          </a:p>
        </p:txBody>
      </p:sp>
      <p:sp>
        <p:nvSpPr>
          <p:cNvPr id="7041" name="Google Shape;7041;p25"/>
          <p:cNvSpPr txBox="1">
            <a:spLocks noGrp="1"/>
          </p:cNvSpPr>
          <p:nvPr>
            <p:ph type="subTitle" idx="1"/>
          </p:nvPr>
        </p:nvSpPr>
        <p:spPr>
          <a:xfrm>
            <a:off x="6902692" y="3481733"/>
            <a:ext cx="2959200" cy="156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atin typeface="Nunito"/>
                <a:ea typeface="Nunito"/>
                <a:cs typeface="Nunito"/>
                <a:sym typeface="Nunito"/>
              </a:defRPr>
            </a:lvl1pPr>
            <a:lvl2pPr lvl="1" algn="r" rtl="0">
              <a:spcBef>
                <a:spcPts val="0"/>
              </a:spcBef>
              <a:spcAft>
                <a:spcPts val="0"/>
              </a:spcAft>
              <a:buNone/>
              <a:defRPr sz="1867">
                <a:latin typeface="Nunito"/>
                <a:ea typeface="Nunito"/>
                <a:cs typeface="Nunito"/>
                <a:sym typeface="Nunito"/>
              </a:defRPr>
            </a:lvl2pPr>
            <a:lvl3pPr lvl="2" algn="r" rtl="0">
              <a:spcBef>
                <a:spcPts val="0"/>
              </a:spcBef>
              <a:spcAft>
                <a:spcPts val="0"/>
              </a:spcAft>
              <a:buNone/>
              <a:defRPr sz="1867">
                <a:latin typeface="Nunito"/>
                <a:ea typeface="Nunito"/>
                <a:cs typeface="Nunito"/>
                <a:sym typeface="Nunito"/>
              </a:defRPr>
            </a:lvl3pPr>
            <a:lvl4pPr lvl="3" algn="r" rtl="0">
              <a:spcBef>
                <a:spcPts val="0"/>
              </a:spcBef>
              <a:spcAft>
                <a:spcPts val="0"/>
              </a:spcAft>
              <a:buNone/>
              <a:defRPr sz="1867">
                <a:latin typeface="Nunito"/>
                <a:ea typeface="Nunito"/>
                <a:cs typeface="Nunito"/>
                <a:sym typeface="Nunito"/>
              </a:defRPr>
            </a:lvl4pPr>
            <a:lvl5pPr lvl="4" algn="r" rtl="0">
              <a:spcBef>
                <a:spcPts val="0"/>
              </a:spcBef>
              <a:spcAft>
                <a:spcPts val="0"/>
              </a:spcAft>
              <a:buNone/>
              <a:defRPr sz="1867">
                <a:latin typeface="Nunito"/>
                <a:ea typeface="Nunito"/>
                <a:cs typeface="Nunito"/>
                <a:sym typeface="Nunito"/>
              </a:defRPr>
            </a:lvl5pPr>
            <a:lvl6pPr lvl="5" algn="r" rtl="0">
              <a:spcBef>
                <a:spcPts val="0"/>
              </a:spcBef>
              <a:spcAft>
                <a:spcPts val="0"/>
              </a:spcAft>
              <a:buNone/>
              <a:defRPr sz="1867">
                <a:latin typeface="Nunito"/>
                <a:ea typeface="Nunito"/>
                <a:cs typeface="Nunito"/>
                <a:sym typeface="Nunito"/>
              </a:defRPr>
            </a:lvl6pPr>
            <a:lvl7pPr lvl="6" algn="r" rtl="0">
              <a:spcBef>
                <a:spcPts val="0"/>
              </a:spcBef>
              <a:spcAft>
                <a:spcPts val="0"/>
              </a:spcAft>
              <a:buNone/>
              <a:defRPr sz="1867">
                <a:latin typeface="Nunito"/>
                <a:ea typeface="Nunito"/>
                <a:cs typeface="Nunito"/>
                <a:sym typeface="Nunito"/>
              </a:defRPr>
            </a:lvl7pPr>
            <a:lvl8pPr lvl="7" algn="r" rtl="0">
              <a:spcBef>
                <a:spcPts val="0"/>
              </a:spcBef>
              <a:spcAft>
                <a:spcPts val="0"/>
              </a:spcAft>
              <a:buNone/>
              <a:defRPr sz="1867">
                <a:latin typeface="Nunito"/>
                <a:ea typeface="Nunito"/>
                <a:cs typeface="Nunito"/>
                <a:sym typeface="Nunito"/>
              </a:defRPr>
            </a:lvl8pPr>
            <a:lvl9pPr lvl="8" algn="r" rtl="0">
              <a:spcBef>
                <a:spcPts val="0"/>
              </a:spcBef>
              <a:spcAft>
                <a:spcPts val="0"/>
              </a:spcAft>
              <a:buNone/>
              <a:defRPr sz="1867">
                <a:latin typeface="Nunito"/>
                <a:ea typeface="Nunito"/>
                <a:cs typeface="Nunito"/>
                <a:sym typeface="Nunito"/>
              </a:defRPr>
            </a:lvl9pPr>
          </a:lstStyle>
          <a:p>
            <a:endParaRPr/>
          </a:p>
        </p:txBody>
      </p:sp>
      <p:grpSp>
        <p:nvGrpSpPr>
          <p:cNvPr id="7042" name="Google Shape;7042;p25"/>
          <p:cNvGrpSpPr/>
          <p:nvPr/>
        </p:nvGrpSpPr>
        <p:grpSpPr>
          <a:xfrm rot="-5400000" flipH="1">
            <a:off x="-184787" y="5421093"/>
            <a:ext cx="780584" cy="350259"/>
            <a:chOff x="8502760" y="3542528"/>
            <a:chExt cx="711519" cy="319269"/>
          </a:xfrm>
        </p:grpSpPr>
        <p:sp>
          <p:nvSpPr>
            <p:cNvPr id="7043" name="Google Shape;7043;p2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4" name="Google Shape;7044;p2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5" name="Google Shape;7045;p2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6" name="Google Shape;7046;p2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7" name="Google Shape;7047;p2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8" name="Google Shape;7048;p2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9" name="Google Shape;7049;p2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0" name="Google Shape;7050;p2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1" name="Google Shape;7051;p2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52" name="Google Shape;7052;p25"/>
          <p:cNvSpPr/>
          <p:nvPr/>
        </p:nvSpPr>
        <p:spPr>
          <a:xfrm flipH="1">
            <a:off x="-55400" y="6246034"/>
            <a:ext cx="4690303"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3" name="Google Shape;7053;p25"/>
          <p:cNvSpPr/>
          <p:nvPr/>
        </p:nvSpPr>
        <p:spPr>
          <a:xfrm flipH="1">
            <a:off x="8839965" y="-20101"/>
            <a:ext cx="3610648" cy="81626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54" name="Google Shape;7054;p25"/>
          <p:cNvGrpSpPr/>
          <p:nvPr/>
        </p:nvGrpSpPr>
        <p:grpSpPr>
          <a:xfrm rot="5400000" flipH="1">
            <a:off x="11481667" y="-386271"/>
            <a:ext cx="585400" cy="1517621"/>
            <a:chOff x="1823086" y="-208516"/>
            <a:chExt cx="433159" cy="1122944"/>
          </a:xfrm>
        </p:grpSpPr>
        <p:sp>
          <p:nvSpPr>
            <p:cNvPr id="7055" name="Google Shape;7055;p2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6" name="Google Shape;7056;p2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7" name="Google Shape;7057;p2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8" name="Google Shape;7058;p2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9" name="Google Shape;7059;p2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0" name="Google Shape;7060;p2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1" name="Google Shape;7061;p2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2" name="Google Shape;7062;p2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63" name="Google Shape;7063;p25"/>
          <p:cNvGrpSpPr/>
          <p:nvPr/>
        </p:nvGrpSpPr>
        <p:grpSpPr>
          <a:xfrm rot="5400000" flipH="1">
            <a:off x="11262293" y="-161884"/>
            <a:ext cx="592580" cy="1603829"/>
            <a:chOff x="904476" y="-243594"/>
            <a:chExt cx="438472" cy="1186732"/>
          </a:xfrm>
        </p:grpSpPr>
        <p:sp>
          <p:nvSpPr>
            <p:cNvPr id="7064" name="Google Shape;7064;p2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5" name="Google Shape;7065;p2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6" name="Google Shape;7066;p2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7" name="Google Shape;7067;p2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8" name="Google Shape;7068;p2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9" name="Google Shape;7069;p2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0" name="Google Shape;7070;p2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1" name="Google Shape;7071;p2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2" name="Google Shape;7072;p2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3" name="Google Shape;7073;p2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4" name="Google Shape;7074;p2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5" name="Google Shape;7075;p2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6" name="Google Shape;7076;p2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7" name="Google Shape;7077;p2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8" name="Google Shape;7078;p2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9" name="Google Shape;7079;p2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0" name="Google Shape;7080;p2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1" name="Google Shape;7081;p2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2" name="Google Shape;7082;p2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3" name="Google Shape;7083;p2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4" name="Google Shape;7084;p2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5" name="Google Shape;7085;p2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6" name="Google Shape;7086;p2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7" name="Google Shape;7087;p2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8" name="Google Shape;7088;p2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9" name="Google Shape;7089;p2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0" name="Google Shape;7090;p2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91" name="Google Shape;7091;p25"/>
          <p:cNvGrpSpPr/>
          <p:nvPr/>
        </p:nvGrpSpPr>
        <p:grpSpPr>
          <a:xfrm flipH="1">
            <a:off x="-53819" y="5948476"/>
            <a:ext cx="1169069" cy="748043"/>
            <a:chOff x="7750342" y="3926048"/>
            <a:chExt cx="1406709" cy="900099"/>
          </a:xfrm>
        </p:grpSpPr>
        <p:sp>
          <p:nvSpPr>
            <p:cNvPr id="7092" name="Google Shape;7092;p2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3" name="Google Shape;7093;p2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4" name="Google Shape;7094;p2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5" name="Google Shape;7095;p2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6" name="Google Shape;7096;p2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7" name="Google Shape;7097;p2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8" name="Google Shape;7098;p2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9" name="Google Shape;7099;p2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00" name="Google Shape;7100;p25"/>
          <p:cNvGrpSpPr/>
          <p:nvPr/>
        </p:nvGrpSpPr>
        <p:grpSpPr>
          <a:xfrm flipH="1">
            <a:off x="-422322" y="5551541"/>
            <a:ext cx="1029827" cy="1034524"/>
            <a:chOff x="8276926" y="3750868"/>
            <a:chExt cx="1239162" cy="1244814"/>
          </a:xfrm>
        </p:grpSpPr>
        <p:sp>
          <p:nvSpPr>
            <p:cNvPr id="7101" name="Google Shape;7101;p2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2" name="Google Shape;7102;p2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3" name="Google Shape;7103;p2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4" name="Google Shape;7104;p2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5" name="Google Shape;7105;p2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6" name="Google Shape;7106;p2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7" name="Google Shape;7107;p2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8" name="Google Shape;7108;p2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9" name="Google Shape;7109;p2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0" name="Google Shape;7110;p2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1" name="Google Shape;7111;p2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2" name="Google Shape;7112;p2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3" name="Google Shape;7113;p2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4" name="Google Shape;7114;p2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5" name="Google Shape;7115;p2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6" name="Google Shape;7116;p2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7" name="Google Shape;7117;p2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8" name="Google Shape;7118;p2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9" name="Google Shape;7119;p2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0" name="Google Shape;7120;p2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1" name="Google Shape;7121;p2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2" name="Google Shape;7122;p2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3" name="Google Shape;7123;p2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4" name="Google Shape;7124;p2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5" name="Google Shape;7125;p2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6" name="Google Shape;7126;p2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7" name="Google Shape;7127;p2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28" name="Google Shape;7128;p25"/>
          <p:cNvGrpSpPr/>
          <p:nvPr/>
        </p:nvGrpSpPr>
        <p:grpSpPr>
          <a:xfrm flipH="1">
            <a:off x="-79791" y="6156140"/>
            <a:ext cx="748761" cy="724561"/>
            <a:chOff x="8202967" y="4478366"/>
            <a:chExt cx="900965" cy="871845"/>
          </a:xfrm>
        </p:grpSpPr>
        <p:sp>
          <p:nvSpPr>
            <p:cNvPr id="7129" name="Google Shape;7129;p2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0" name="Google Shape;7130;p2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1" name="Google Shape;7131;p2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2" name="Google Shape;7132;p2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3" name="Google Shape;7133;p2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4" name="Google Shape;7134;p2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5" name="Google Shape;7135;p2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6" name="Google Shape;7136;p2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7" name="Google Shape;7137;p2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8" name="Google Shape;7138;p2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9" name="Google Shape;7139;p2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0" name="Google Shape;7140;p2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1" name="Google Shape;7141;p2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2" name="Google Shape;7142;p2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3" name="Google Shape;7143;p2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4" name="Google Shape;7144;p2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5" name="Google Shape;7145;p2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6" name="Google Shape;7146;p2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7" name="Google Shape;7147;p2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48" name="Google Shape;7148;p25"/>
          <p:cNvGrpSpPr/>
          <p:nvPr/>
        </p:nvGrpSpPr>
        <p:grpSpPr>
          <a:xfrm rot="5400000" flipH="1">
            <a:off x="699320" y="6052911"/>
            <a:ext cx="364021" cy="986027"/>
            <a:chOff x="7607455" y="4238363"/>
            <a:chExt cx="438017" cy="1186459"/>
          </a:xfrm>
        </p:grpSpPr>
        <p:sp>
          <p:nvSpPr>
            <p:cNvPr id="7149" name="Google Shape;7149;p2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0" name="Google Shape;7150;p2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1" name="Google Shape;7151;p2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2" name="Google Shape;7152;p2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3" name="Google Shape;7153;p2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4" name="Google Shape;7154;p2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5" name="Google Shape;7155;p2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6" name="Google Shape;7156;p2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7" name="Google Shape;7157;p2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8" name="Google Shape;7158;p2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9" name="Google Shape;7159;p2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0" name="Google Shape;7160;p2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1" name="Google Shape;7161;p2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2" name="Google Shape;7162;p2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3" name="Google Shape;7163;p2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4" name="Google Shape;7164;p2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5" name="Google Shape;7165;p2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6" name="Google Shape;7166;p2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7" name="Google Shape;7167;p2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8" name="Google Shape;7168;p2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9" name="Google Shape;7169;p2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0" name="Google Shape;7170;p2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1" name="Google Shape;7171;p2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2" name="Google Shape;7172;p2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73" name="Google Shape;7173;p25"/>
          <p:cNvGrpSpPr/>
          <p:nvPr/>
        </p:nvGrpSpPr>
        <p:grpSpPr>
          <a:xfrm rot="5400000" flipH="1">
            <a:off x="-89914" y="1750445"/>
            <a:ext cx="844356" cy="506767"/>
            <a:chOff x="8365864" y="2993835"/>
            <a:chExt cx="933472" cy="547264"/>
          </a:xfrm>
        </p:grpSpPr>
        <p:sp>
          <p:nvSpPr>
            <p:cNvPr id="7174" name="Google Shape;7174;p2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5" name="Google Shape;7175;p2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6" name="Google Shape;7176;p2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7" name="Google Shape;7177;p2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8" name="Google Shape;7178;p2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9" name="Google Shape;7179;p2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0" name="Google Shape;7180;p2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81" name="Google Shape;7181;p25"/>
          <p:cNvGrpSpPr/>
          <p:nvPr/>
        </p:nvGrpSpPr>
        <p:grpSpPr>
          <a:xfrm flipH="1">
            <a:off x="-247415" y="669199"/>
            <a:ext cx="1066705" cy="789799"/>
            <a:chOff x="8118223" y="2202382"/>
            <a:chExt cx="1151949" cy="873156"/>
          </a:xfrm>
        </p:grpSpPr>
        <p:sp>
          <p:nvSpPr>
            <p:cNvPr id="7182" name="Google Shape;7182;p25"/>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3" name="Google Shape;7183;p2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4" name="Google Shape;7184;p2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5" name="Google Shape;7185;p2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6" name="Google Shape;7186;p2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7" name="Google Shape;7187;p2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8" name="Google Shape;7188;p2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9" name="Google Shape;7189;p2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0" name="Google Shape;7190;p2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1" name="Google Shape;7191;p2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2" name="Google Shape;7192;p2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3" name="Google Shape;7193;p2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4" name="Google Shape;7194;p2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5" name="Google Shape;7195;p2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6" name="Google Shape;7196;p2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7" name="Google Shape;7197;p2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8" name="Google Shape;7198;p2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9" name="Google Shape;7199;p2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0" name="Google Shape;7200;p2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1" name="Google Shape;7201;p2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2" name="Google Shape;7202;p2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3" name="Google Shape;7203;p25"/>
          <p:cNvGrpSpPr/>
          <p:nvPr/>
        </p:nvGrpSpPr>
        <p:grpSpPr>
          <a:xfrm flipH="1">
            <a:off x="10866002" y="5296389"/>
            <a:ext cx="1528276" cy="1418404"/>
            <a:chOff x="-181020" y="4253777"/>
            <a:chExt cx="1117161" cy="1087511"/>
          </a:xfrm>
        </p:grpSpPr>
        <p:sp>
          <p:nvSpPr>
            <p:cNvPr id="7204" name="Google Shape;7204;p2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5" name="Google Shape;7205;p2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6" name="Google Shape;7206;p2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7" name="Google Shape;7207;p2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8" name="Google Shape;7208;p2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9" name="Google Shape;7209;p2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0" name="Google Shape;7210;p2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1" name="Google Shape;7211;p2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2" name="Google Shape;7212;p2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3" name="Google Shape;7213;p2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4" name="Google Shape;7214;p2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5" name="Google Shape;7215;p2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6" name="Google Shape;7216;p2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7" name="Google Shape;7217;p2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8" name="Google Shape;7218;p25"/>
          <p:cNvGrpSpPr/>
          <p:nvPr/>
        </p:nvGrpSpPr>
        <p:grpSpPr>
          <a:xfrm flipH="1">
            <a:off x="11167235" y="4932569"/>
            <a:ext cx="1209272" cy="1546943"/>
            <a:chOff x="-168050" y="4195214"/>
            <a:chExt cx="719519" cy="965231"/>
          </a:xfrm>
        </p:grpSpPr>
        <p:sp>
          <p:nvSpPr>
            <p:cNvPr id="7219" name="Google Shape;7219;p2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0" name="Google Shape;7220;p2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1" name="Google Shape;7221;p2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2" name="Google Shape;7222;p2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3" name="Google Shape;7223;p2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4" name="Google Shape;7224;p2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5" name="Google Shape;7225;p2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6" name="Google Shape;7226;p2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7" name="Google Shape;7227;p2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8" name="Google Shape;7228;p2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9" name="Google Shape;7229;p2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0" name="Google Shape;7230;p2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1" name="Google Shape;7231;p2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2" name="Google Shape;7232;p2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3" name="Google Shape;7233;p2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4" name="Google Shape;7234;p2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5" name="Google Shape;7235;p2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6" name="Google Shape;7236;p2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7" name="Google Shape;7237;p2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8" name="Google Shape;7238;p2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9" name="Google Shape;7239;p2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0" name="Google Shape;7240;p2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1" name="Google Shape;7241;p2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2" name="Google Shape;7242;p2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3" name="Google Shape;7243;p2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4" name="Google Shape;7244;p2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5" name="Google Shape;7245;p2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6" name="Google Shape;7246;p2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7" name="Google Shape;7247;p2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8" name="Google Shape;7248;p2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9" name="Google Shape;7249;p2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0" name="Google Shape;7250;p2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1" name="Google Shape;7251;p2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2" name="Google Shape;7252;p2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3" name="Google Shape;7253;p2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4" name="Google Shape;7254;p2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5" name="Google Shape;7255;p2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6" name="Google Shape;7256;p2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7" name="Google Shape;7257;p2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8" name="Google Shape;7258;p2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9" name="Google Shape;7259;p2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0" name="Google Shape;7260;p2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1" name="Google Shape;7261;p2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2" name="Google Shape;7262;p2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3" name="Google Shape;7263;p2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4" name="Google Shape;7264;p2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5" name="Google Shape;7265;p2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66" name="Google Shape;7266;p25"/>
          <p:cNvGrpSpPr/>
          <p:nvPr/>
        </p:nvGrpSpPr>
        <p:grpSpPr>
          <a:xfrm flipH="1">
            <a:off x="-184801" y="-209103"/>
            <a:ext cx="1034111" cy="1035928"/>
            <a:chOff x="7973149" y="-201092"/>
            <a:chExt cx="1116750" cy="1145263"/>
          </a:xfrm>
        </p:grpSpPr>
        <p:sp>
          <p:nvSpPr>
            <p:cNvPr id="7267" name="Google Shape;7267;p2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8" name="Google Shape;7268;p2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9" name="Google Shape;7269;p2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0" name="Google Shape;7270;p2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1" name="Google Shape;7271;p2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2" name="Google Shape;7272;p2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3" name="Google Shape;7273;p2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4" name="Google Shape;7274;p2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5" name="Google Shape;7275;p2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6" name="Google Shape;7276;p2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7" name="Google Shape;7277;p2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8" name="Google Shape;7278;p2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9" name="Google Shape;7279;p2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0" name="Google Shape;7280;p2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1" name="Google Shape;7281;p2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2" name="Google Shape;7282;p2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3" name="Google Shape;7283;p2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4" name="Google Shape;7284;p2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5" name="Google Shape;7285;p2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6" name="Google Shape;7286;p2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7" name="Google Shape;7287;p2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8" name="Google Shape;7288;p2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9" name="Google Shape;7289;p2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0" name="Google Shape;7290;p2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1" name="Google Shape;7291;p2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2" name="Google Shape;7292;p2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3" name="Google Shape;7293;p2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4" name="Google Shape;7294;p2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5" name="Google Shape;7295;p2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6" name="Google Shape;7296;p2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7" name="Google Shape;7297;p2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8" name="Google Shape;7298;p2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9" name="Google Shape;7299;p2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0" name="Google Shape;7300;p2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1" name="Google Shape;7301;p2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2" name="Google Shape;7302;p2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3" name="Google Shape;7303;p2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4" name="Google Shape;7304;p2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5" name="Google Shape;7305;p2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6" name="Google Shape;7306;p2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7" name="Google Shape;7307;p2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8" name="Google Shape;7308;p2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9" name="Google Shape;7309;p2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0" name="Google Shape;7310;p2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1" name="Google Shape;7311;p2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2" name="Google Shape;7312;p2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3" name="Google Shape;7313;p2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4" name="Google Shape;7314;p2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5" name="Google Shape;7315;p2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6" name="Google Shape;7316;p2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7" name="Google Shape;7317;p2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8" name="Google Shape;7318;p2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9" name="Google Shape;7319;p2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0" name="Google Shape;7320;p2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1" name="Google Shape;7321;p2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2" name="Google Shape;7322;p2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3" name="Google Shape;7323;p2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4" name="Google Shape;7324;p2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5" name="Google Shape;7325;p2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6" name="Google Shape;7326;p2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7" name="Google Shape;7327;p2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28" name="Google Shape;7328;p25"/>
          <p:cNvGrpSpPr/>
          <p:nvPr/>
        </p:nvGrpSpPr>
        <p:grpSpPr>
          <a:xfrm rot="-5400000" flipH="1">
            <a:off x="11145299" y="5617374"/>
            <a:ext cx="571291" cy="1623076"/>
            <a:chOff x="7607455" y="4238363"/>
            <a:chExt cx="438017" cy="1186459"/>
          </a:xfrm>
        </p:grpSpPr>
        <p:sp>
          <p:nvSpPr>
            <p:cNvPr id="7329" name="Google Shape;7329;p2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0" name="Google Shape;7330;p2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1" name="Google Shape;7331;p2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2" name="Google Shape;7332;p2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3" name="Google Shape;7333;p2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4" name="Google Shape;7334;p2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5" name="Google Shape;7335;p2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6" name="Google Shape;7336;p2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7" name="Google Shape;7337;p2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8" name="Google Shape;7338;p2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9" name="Google Shape;7339;p2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0" name="Google Shape;7340;p2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1" name="Google Shape;7341;p2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2" name="Google Shape;7342;p2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3" name="Google Shape;7343;p2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4" name="Google Shape;7344;p2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5" name="Google Shape;7345;p2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6" name="Google Shape;7346;p2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7" name="Google Shape;7347;p2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8" name="Google Shape;7348;p2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9" name="Google Shape;7349;p2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0" name="Google Shape;7350;p2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1" name="Google Shape;7351;p2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2" name="Google Shape;7352;p2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6048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774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981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19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5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BBD9-732B-4BFF-B2F2-6D440423E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BFFC8-4997-42DF-B32F-7ED726EF9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21FF8-D839-4219-A176-BE8F41DBD2CE}"/>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5" name="Footer Placeholder 4">
            <a:extLst>
              <a:ext uri="{FF2B5EF4-FFF2-40B4-BE49-F238E27FC236}">
                <a16:creationId xmlns:a16="http://schemas.microsoft.com/office/drawing/2014/main" id="{D17703FD-A3A7-435B-BF0C-E32A3062B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A23DD-49FB-4B6D-A854-DC89E57D5A1B}"/>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2227535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4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439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270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944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989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67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70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035C-55AB-49C9-A813-39A71EF407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924C3-F833-4E03-A8E0-8D6BFD7E5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01693-95CE-4F9C-A89E-C5FD7E047053}"/>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5" name="Footer Placeholder 4">
            <a:extLst>
              <a:ext uri="{FF2B5EF4-FFF2-40B4-BE49-F238E27FC236}">
                <a16:creationId xmlns:a16="http://schemas.microsoft.com/office/drawing/2014/main" id="{ABF44D09-BC7D-42A3-857B-14F4CEE84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25D90-E944-4D0E-AD2C-E7B1D38EB46C}"/>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36140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4CC1-24A8-4606-BCDA-A34040685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2EAF6-9501-4829-96C4-1E0F1133E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DC315-F871-4884-AC51-E57E3B3E8C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0437F-49EB-4636-B880-6FED314FEA6B}"/>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6" name="Footer Placeholder 5">
            <a:extLst>
              <a:ext uri="{FF2B5EF4-FFF2-40B4-BE49-F238E27FC236}">
                <a16:creationId xmlns:a16="http://schemas.microsoft.com/office/drawing/2014/main" id="{B901E6D4-FA7F-4A27-A348-FC90958E2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9E076-0939-4854-902A-CCE9875C4259}"/>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52908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8C76-51DE-484E-8CF4-71C66F030E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40CDF-D491-402D-B6E1-87D5F2700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DF71C0-586A-491E-96B1-10BEADA2D3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CDB58B-83E0-45F0-BBD3-545B87D95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270E19-6DE1-4AEE-BD9E-F28CB40C12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A06CB-8045-425B-8315-92175641911C}"/>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8" name="Footer Placeholder 7">
            <a:extLst>
              <a:ext uri="{FF2B5EF4-FFF2-40B4-BE49-F238E27FC236}">
                <a16:creationId xmlns:a16="http://schemas.microsoft.com/office/drawing/2014/main" id="{57744699-330C-47B7-A197-20E7C83C8A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3768D5-7DEA-449D-92C5-F7658F47185F}"/>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271119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0CF9-1C92-4ABA-B26C-942942F6F0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0B6BCF-AC2F-419C-806F-65F29E2A3512}"/>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4" name="Footer Placeholder 3">
            <a:extLst>
              <a:ext uri="{FF2B5EF4-FFF2-40B4-BE49-F238E27FC236}">
                <a16:creationId xmlns:a16="http://schemas.microsoft.com/office/drawing/2014/main" id="{CADF7213-57BB-4DA6-8303-BC39D7AC07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011D6C-164A-44F2-AB58-40993ED9091C}"/>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3898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E5CFA-9774-4C7E-A259-4B9DF6A6D55B}"/>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3" name="Footer Placeholder 2">
            <a:extLst>
              <a:ext uri="{FF2B5EF4-FFF2-40B4-BE49-F238E27FC236}">
                <a16:creationId xmlns:a16="http://schemas.microsoft.com/office/drawing/2014/main" id="{CB5B2B21-D525-4A18-8177-72246C15D4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D114E5-3B79-48EB-BD06-CD868A0D0181}"/>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312995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19CE-5F2C-4EDC-908A-3EF2372FD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F4C8D-DF18-4650-8AD8-9F64E0A91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2880D-1F81-4EBA-B58D-F18DC4E21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F03F0-3F7B-4F66-BCAD-09B436E75AE2}"/>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6" name="Footer Placeholder 5">
            <a:extLst>
              <a:ext uri="{FF2B5EF4-FFF2-40B4-BE49-F238E27FC236}">
                <a16:creationId xmlns:a16="http://schemas.microsoft.com/office/drawing/2014/main" id="{5E72284E-C3C0-4F9C-870F-EDD385D24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A4A35-8370-40E3-941A-B06E4B21BE4B}"/>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295073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DCE3-77BC-44C5-94D3-A0BECC1C2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AFD28F-AB88-4A5A-89A4-AA8F4CA7F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8A530F-F314-4E10-8F70-595EE77E3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D6FF8D-D36A-4D3E-8B63-6A515A6768C6}"/>
              </a:ext>
            </a:extLst>
          </p:cNvPr>
          <p:cNvSpPr>
            <a:spLocks noGrp="1"/>
          </p:cNvSpPr>
          <p:nvPr>
            <p:ph type="dt" sz="half" idx="10"/>
          </p:nvPr>
        </p:nvSpPr>
        <p:spPr/>
        <p:txBody>
          <a:bodyPr/>
          <a:lstStyle/>
          <a:p>
            <a:fld id="{762E3ABE-FC70-46F2-B08A-016298303BC1}" type="datetimeFigureOut">
              <a:rPr lang="en-US" smtClean="0"/>
              <a:t>7/21/2024</a:t>
            </a:fld>
            <a:endParaRPr lang="en-US"/>
          </a:p>
        </p:txBody>
      </p:sp>
      <p:sp>
        <p:nvSpPr>
          <p:cNvPr id="6" name="Footer Placeholder 5">
            <a:extLst>
              <a:ext uri="{FF2B5EF4-FFF2-40B4-BE49-F238E27FC236}">
                <a16:creationId xmlns:a16="http://schemas.microsoft.com/office/drawing/2014/main" id="{8387460D-E802-48AA-A18F-9DCC7B59B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2E29AC-3A83-4FCD-956A-C0EA31122777}"/>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25175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0061-5AAC-4DD2-A2C3-EEC58E198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E2517D-A195-422D-87DA-D30041320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1E0B1-31D7-4968-8D1E-2F88E051E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E3ABE-FC70-46F2-B08A-016298303BC1}" type="datetimeFigureOut">
              <a:rPr lang="en-US" smtClean="0"/>
              <a:t>7/21/2024</a:t>
            </a:fld>
            <a:endParaRPr lang="en-US"/>
          </a:p>
        </p:txBody>
      </p:sp>
      <p:sp>
        <p:nvSpPr>
          <p:cNvPr id="5" name="Footer Placeholder 4">
            <a:extLst>
              <a:ext uri="{FF2B5EF4-FFF2-40B4-BE49-F238E27FC236}">
                <a16:creationId xmlns:a16="http://schemas.microsoft.com/office/drawing/2014/main" id="{93518596-4326-4F59-93D6-DB6EA03FD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EFDB3-F15F-4C8E-9E39-47A10E4D0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41CBC-B397-478E-B9E9-0359CF5A8DD3}" type="slidenum">
              <a:rPr lang="en-US" smtClean="0"/>
              <a:t>‹#›</a:t>
            </a:fld>
            <a:endParaRPr lang="en-US"/>
          </a:p>
        </p:txBody>
      </p:sp>
    </p:spTree>
    <p:extLst>
      <p:ext uri="{BB962C8B-B14F-4D97-AF65-F5344CB8AC3E}">
        <p14:creationId xmlns:p14="http://schemas.microsoft.com/office/powerpoint/2010/main" val="3617727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40333" y="704000"/>
            <a:ext cx="9311200" cy="129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755100" y="3487367"/>
            <a:ext cx="9196400" cy="2730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36606133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433EC-62DB-4882-9412-9B8E930C28C1}" type="datetimeFigureOut">
              <a:rPr lang="en-US" smtClean="0">
                <a:solidFill>
                  <a:prstClr val="black">
                    <a:tint val="75000"/>
                  </a:prstClr>
                </a:solidFill>
              </a:rPr>
              <a:pPr/>
              <a:t>7/21/2024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6584-4DDB-4B19-853B-517B78BEE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4331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6.xml"/><Relationship Id="rId7" Type="http://schemas.openxmlformats.org/officeDocument/2006/relationships/image" Target="../media/image14.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11.gif"/><Relationship Id="rId13"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12.gif"/><Relationship Id="rId12" Type="http://schemas.openxmlformats.org/officeDocument/2006/relationships/image" Target="../media/image21.png"/><Relationship Id="rId2" Type="http://schemas.openxmlformats.org/officeDocument/2006/relationships/audio" Target="../media/audio1.wav"/><Relationship Id="rId16"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17.gif"/><Relationship Id="rId11" Type="http://schemas.openxmlformats.org/officeDocument/2006/relationships/image" Target="../media/image20.gif"/><Relationship Id="rId5" Type="http://schemas.openxmlformats.org/officeDocument/2006/relationships/audio" Target="../media/audio4.wav"/><Relationship Id="rId15" Type="http://schemas.openxmlformats.org/officeDocument/2006/relationships/image" Target="../media/image22.gif"/><Relationship Id="rId10" Type="http://schemas.openxmlformats.org/officeDocument/2006/relationships/image" Target="../media/image19.gif"/><Relationship Id="rId4" Type="http://schemas.openxmlformats.org/officeDocument/2006/relationships/audio" Target="../media/audio3.wav"/><Relationship Id="rId9" Type="http://schemas.openxmlformats.org/officeDocument/2006/relationships/image" Target="../media/image18.gif"/><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1.gif"/><Relationship Id="rId12"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12.gif"/><Relationship Id="rId11" Type="http://schemas.openxmlformats.org/officeDocument/2006/relationships/image" Target="../media/image21.png"/><Relationship Id="rId5" Type="http://schemas.openxmlformats.org/officeDocument/2006/relationships/image" Target="../media/image17.gif"/><Relationship Id="rId15" Type="http://schemas.openxmlformats.org/officeDocument/2006/relationships/image" Target="../media/image23.png"/><Relationship Id="rId10" Type="http://schemas.openxmlformats.org/officeDocument/2006/relationships/image" Target="../media/image20.gif"/><Relationship Id="rId4" Type="http://schemas.openxmlformats.org/officeDocument/2006/relationships/audio" Target="../media/audio4.wav"/><Relationship Id="rId9" Type="http://schemas.openxmlformats.org/officeDocument/2006/relationships/image" Target="../media/image19.gif"/><Relationship Id="rId14" Type="http://schemas.openxmlformats.org/officeDocument/2006/relationships/image" Target="../media/image24.gif"/></Relationships>
</file>

<file path=ppt/slides/_rels/slide18.xml.rels><?xml version="1.0" encoding="UTF-8" standalone="yes"?>
<Relationships xmlns="http://schemas.openxmlformats.org/package/2006/relationships"><Relationship Id="rId8" Type="http://schemas.openxmlformats.org/officeDocument/2006/relationships/image" Target="../media/image11.gif"/><Relationship Id="rId13"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12.gif"/><Relationship Id="rId12" Type="http://schemas.openxmlformats.org/officeDocument/2006/relationships/image" Target="../media/image21.png"/><Relationship Id="rId2" Type="http://schemas.openxmlformats.org/officeDocument/2006/relationships/audio" Target="../media/audio1.wav"/><Relationship Id="rId16"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17.gif"/><Relationship Id="rId11" Type="http://schemas.openxmlformats.org/officeDocument/2006/relationships/image" Target="../media/image20.gif"/><Relationship Id="rId5" Type="http://schemas.openxmlformats.org/officeDocument/2006/relationships/audio" Target="../media/audio4.wav"/><Relationship Id="rId15" Type="http://schemas.openxmlformats.org/officeDocument/2006/relationships/image" Target="../media/image22.gif"/><Relationship Id="rId10" Type="http://schemas.openxmlformats.org/officeDocument/2006/relationships/image" Target="../media/image19.gif"/><Relationship Id="rId4" Type="http://schemas.openxmlformats.org/officeDocument/2006/relationships/audio" Target="../media/audio3.wav"/><Relationship Id="rId9" Type="http://schemas.openxmlformats.org/officeDocument/2006/relationships/image" Target="../media/image18.gif"/><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5.png"/><Relationship Id="rId3" Type="http://schemas.openxmlformats.org/officeDocument/2006/relationships/audio" Target="../media/audio3.wav"/><Relationship Id="rId7" Type="http://schemas.openxmlformats.org/officeDocument/2006/relationships/image" Target="../media/image12.gif"/><Relationship Id="rId12"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0.gif"/><Relationship Id="rId11" Type="http://schemas.openxmlformats.org/officeDocument/2006/relationships/image" Target="../media/image21.png"/><Relationship Id="rId5" Type="http://schemas.openxmlformats.org/officeDocument/2006/relationships/image" Target="../media/image17.gif"/><Relationship Id="rId15" Type="http://schemas.openxmlformats.org/officeDocument/2006/relationships/image" Target="../media/image23.png"/><Relationship Id="rId10" Type="http://schemas.openxmlformats.org/officeDocument/2006/relationships/image" Target="../media/image19.gif"/><Relationship Id="rId4" Type="http://schemas.openxmlformats.org/officeDocument/2006/relationships/audio" Target="../media/audio4.wav"/><Relationship Id="rId9" Type="http://schemas.openxmlformats.org/officeDocument/2006/relationships/image" Target="../media/image18.gif"/><Relationship Id="rId14" Type="http://schemas.openxmlformats.org/officeDocument/2006/relationships/image" Target="../media/image25.gi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20.gif"/><Relationship Id="rId12" Type="http://schemas.openxmlformats.org/officeDocument/2006/relationships/image" Target="../media/image25.gif"/><Relationship Id="rId2" Type="http://schemas.openxmlformats.org/officeDocument/2006/relationships/audio" Target="../media/audio3.wav"/><Relationship Id="rId16"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26.gif"/><Relationship Id="rId11" Type="http://schemas.openxmlformats.org/officeDocument/2006/relationships/image" Target="../media/image19.gif"/><Relationship Id="rId5" Type="http://schemas.openxmlformats.org/officeDocument/2006/relationships/image" Target="../media/image17.gif"/><Relationship Id="rId15" Type="http://schemas.microsoft.com/office/2007/relationships/hdphoto" Target="../media/hdphoto2.wdp"/><Relationship Id="rId10" Type="http://schemas.openxmlformats.org/officeDocument/2006/relationships/image" Target="../media/image18.gif"/><Relationship Id="rId4" Type="http://schemas.openxmlformats.org/officeDocument/2006/relationships/audio" Target="../media/audio4.wav"/><Relationship Id="rId9" Type="http://schemas.openxmlformats.org/officeDocument/2006/relationships/image" Target="../media/image11.gif"/><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141668" y="62312"/>
            <a:ext cx="11530551" cy="6543057"/>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5" name="Picture 26" descr="https://i.pinimg.com/564x/e9/77/dc/e977dc8bcfd863e0922840921163993c.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762185" y="2730321"/>
            <a:ext cx="2377076" cy="4263839"/>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7">
            <a:extLst>
              <a:ext uri="{FF2B5EF4-FFF2-40B4-BE49-F238E27FC236}">
                <a16:creationId xmlns:a16="http://schemas.microsoft.com/office/drawing/2014/main" id="{B86F189F-C614-45DA-85D1-54A437B588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60826"/>
            <a:ext cx="1896741" cy="3633334"/>
          </a:xfrm>
          <a:prstGeom prst="rect">
            <a:avLst/>
          </a:prstGeom>
        </p:spPr>
      </p:pic>
      <p:pic>
        <p:nvPicPr>
          <p:cNvPr id="8" name="Google Shape;95;p1" descr="Icon&#10;&#10;Description automatically generated"/>
          <p:cNvPicPr preferRelativeResize="0"/>
          <p:nvPr/>
        </p:nvPicPr>
        <p:blipFill rotWithShape="1">
          <a:blip r:embed="rId5">
            <a:alphaModFix/>
          </a:blip>
          <a:srcRect/>
          <a:stretch/>
        </p:blipFill>
        <p:spPr>
          <a:xfrm>
            <a:off x="10439985" y="186667"/>
            <a:ext cx="1229857" cy="1229857"/>
          </a:xfrm>
          <a:prstGeom prst="rect">
            <a:avLst/>
          </a:prstGeom>
          <a:noFill/>
          <a:ln>
            <a:noFill/>
          </a:ln>
        </p:spPr>
      </p:pic>
      <p:pic>
        <p:nvPicPr>
          <p:cNvPr id="16" name="Picture 15">
            <a:extLst>
              <a:ext uri="{FF2B5EF4-FFF2-40B4-BE49-F238E27FC236}">
                <a16:creationId xmlns:a16="http://schemas.microsoft.com/office/drawing/2014/main" id="{0C615DEA-04B0-4348-9634-740A06BD589B}"/>
              </a:ext>
            </a:extLst>
          </p:cNvPr>
          <p:cNvPicPr>
            <a:picLocks noChangeAspect="1"/>
          </p:cNvPicPr>
          <p:nvPr/>
        </p:nvPicPr>
        <p:blipFill>
          <a:blip r:embed="rId6"/>
          <a:stretch>
            <a:fillRect/>
          </a:stretch>
        </p:blipFill>
        <p:spPr>
          <a:xfrm>
            <a:off x="1978005" y="3429000"/>
            <a:ext cx="6790139" cy="1069956"/>
          </a:xfrm>
          <a:prstGeom prst="rect">
            <a:avLst/>
          </a:prstGeom>
        </p:spPr>
      </p:pic>
      <p:sp>
        <p:nvSpPr>
          <p:cNvPr id="4" name="Rectangle 3"/>
          <p:cNvSpPr/>
          <p:nvPr/>
        </p:nvSpPr>
        <p:spPr>
          <a:xfrm>
            <a:off x="2494511" y="4217499"/>
            <a:ext cx="7186410" cy="2693494"/>
          </a:xfrm>
          <a:prstGeom prst="rect">
            <a:avLst/>
          </a:prstGeom>
        </p:spPr>
        <p:txBody>
          <a:bodyPr wrap="square">
            <a:spAutoFit/>
          </a:bodyPr>
          <a:lstStyle/>
          <a:p>
            <a:pPr indent="228600" algn="just">
              <a:lnSpc>
                <a:spcPct val="120000"/>
              </a:lnSpc>
            </a:pPr>
            <a:r>
              <a:rPr lang="nl-NL" sz="3600" dirty="0">
                <a:latin typeface="Times New Roman" panose="02020603050405020304" pitchFamily="18" charset="0"/>
                <a:ea typeface="Times New Roman" panose="02020603050405020304" pitchFamily="18" charset="0"/>
              </a:rPr>
              <a:t>- </a:t>
            </a:r>
            <a:r>
              <a:rPr lang="en-US" sz="3600" dirty="0" err="1"/>
              <a:t>Sử</a:t>
            </a:r>
            <a:r>
              <a:rPr lang="en-US" sz="3600" dirty="0"/>
              <a:t> </a:t>
            </a:r>
            <a:r>
              <a:rPr lang="en-US" sz="3600" dirty="0" err="1"/>
              <a:t>dụng</a:t>
            </a:r>
            <a:r>
              <a:rPr lang="en-US" sz="3600" dirty="0"/>
              <a:t> </a:t>
            </a:r>
            <a:r>
              <a:rPr lang="en-US" sz="3600" dirty="0" err="1"/>
              <a:t>điện</a:t>
            </a:r>
            <a:r>
              <a:rPr lang="en-US" sz="3600" dirty="0"/>
              <a:t> </a:t>
            </a:r>
            <a:r>
              <a:rPr lang="en-US" sz="3600" dirty="0" err="1"/>
              <a:t>thoại</a:t>
            </a:r>
            <a:r>
              <a:rPr lang="en-US" sz="3600" dirty="0"/>
              <a:t> an </a:t>
            </a:r>
            <a:r>
              <a:rPr lang="en-US" sz="3600" dirty="0" err="1"/>
              <a:t>toàn</a:t>
            </a:r>
            <a:r>
              <a:rPr lang="en-US" sz="3600" dirty="0"/>
              <a:t>, </a:t>
            </a:r>
            <a:r>
              <a:rPr lang="en-US" sz="3600" dirty="0" err="1"/>
              <a:t>tiết</a:t>
            </a:r>
            <a:r>
              <a:rPr lang="en-US" sz="3600" dirty="0"/>
              <a:t> </a:t>
            </a:r>
            <a:r>
              <a:rPr lang="en-US" sz="3600" dirty="0" err="1"/>
              <a:t>kiệm</a:t>
            </a:r>
            <a:r>
              <a:rPr lang="en-US" sz="3600" dirty="0"/>
              <a:t>, </a:t>
            </a:r>
            <a:r>
              <a:rPr lang="en-US" sz="3600" dirty="0" err="1"/>
              <a:t>hiệu</a:t>
            </a:r>
            <a:r>
              <a:rPr lang="en-US" sz="3600" dirty="0"/>
              <a:t> </a:t>
            </a:r>
            <a:r>
              <a:rPr lang="en-US" sz="3600" dirty="0" err="1"/>
              <a:t>quả</a:t>
            </a:r>
            <a:r>
              <a:rPr lang="en-US" sz="3600" dirty="0"/>
              <a:t> </a:t>
            </a:r>
            <a:r>
              <a:rPr lang="en-US" sz="3600" dirty="0" err="1"/>
              <a:t>và</a:t>
            </a:r>
            <a:r>
              <a:rPr lang="en-US" sz="3600" dirty="0"/>
              <a:t> </a:t>
            </a:r>
            <a:r>
              <a:rPr lang="en-US" sz="3600" dirty="0" err="1"/>
              <a:t>phù</a:t>
            </a:r>
            <a:r>
              <a:rPr lang="en-US" sz="3600" dirty="0"/>
              <a:t> </a:t>
            </a:r>
            <a:r>
              <a:rPr lang="en-US" sz="3600" dirty="0" err="1"/>
              <a:t>hợp</a:t>
            </a:r>
            <a:r>
              <a:rPr lang="en-US" sz="3600" dirty="0"/>
              <a:t> </a:t>
            </a:r>
            <a:r>
              <a:rPr lang="en-US" sz="3600" dirty="0" err="1"/>
              <a:t>với</a:t>
            </a:r>
            <a:r>
              <a:rPr lang="en-US" sz="3600" dirty="0"/>
              <a:t> </a:t>
            </a:r>
            <a:r>
              <a:rPr lang="en-US" sz="3600" dirty="0" err="1"/>
              <a:t>quy</a:t>
            </a:r>
            <a:r>
              <a:rPr lang="en-US" sz="3600" dirty="0"/>
              <a:t> </a:t>
            </a:r>
            <a:r>
              <a:rPr lang="en-US" sz="3600" dirty="0" err="1"/>
              <a:t>tắc</a:t>
            </a:r>
            <a:r>
              <a:rPr lang="en-US" sz="3600" dirty="0"/>
              <a:t> </a:t>
            </a:r>
            <a:r>
              <a:rPr lang="en-US" sz="3600" dirty="0" err="1"/>
              <a:t>giao</a:t>
            </a:r>
            <a:r>
              <a:rPr lang="en-US" sz="3600" dirty="0"/>
              <a:t> </a:t>
            </a:r>
            <a:r>
              <a:rPr lang="en-US" sz="3600" dirty="0" err="1"/>
              <a:t>tiếp</a:t>
            </a:r>
            <a:r>
              <a:rPr lang="en-US" sz="3600" dirty="0"/>
              <a:t>. </a:t>
            </a:r>
          </a:p>
          <a:p>
            <a:pPr indent="228600" algn="just">
              <a:lnSpc>
                <a:spcPct val="120000"/>
              </a:lnSpc>
            </a:pPr>
            <a:endParaRPr lang="en-US" sz="3600" dirty="0">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6900BD79-9633-45BA-87A6-5668B8BD5CFA}"/>
              </a:ext>
            </a:extLst>
          </p:cNvPr>
          <p:cNvSpPr txBox="1"/>
          <p:nvPr/>
        </p:nvSpPr>
        <p:spPr>
          <a:xfrm>
            <a:off x="1808068" y="62312"/>
            <a:ext cx="7872853" cy="584775"/>
          </a:xfrm>
          <a:prstGeom prst="rect">
            <a:avLst/>
          </a:prstGeom>
          <a:noFill/>
        </p:spPr>
        <p:txBody>
          <a:bodyPr wrap="square" rtlCol="0">
            <a:spAutoFit/>
          </a:bodyPr>
          <a:lstStyle/>
          <a:p>
            <a:pPr algn="ctr"/>
            <a:r>
              <a:rPr lang="en-US" sz="3200" b="1" dirty="0" err="1">
                <a:solidFill>
                  <a:schemeClr val="accent6"/>
                </a:solidFill>
                <a:latin typeface="Arial" panose="020B0604020202020204" pitchFamily="34" charset="0"/>
                <a:cs typeface="Arial" panose="020B0604020202020204" pitchFamily="34" charset="0"/>
              </a:rPr>
              <a:t>Thứ</a:t>
            </a:r>
            <a:r>
              <a:rPr lang="en-US" sz="3200" b="1" dirty="0">
                <a:solidFill>
                  <a:schemeClr val="accent6"/>
                </a:solidFill>
                <a:latin typeface="Arial" panose="020B0604020202020204" pitchFamily="34" charset="0"/>
                <a:cs typeface="Arial" panose="020B0604020202020204" pitchFamily="34" charset="0"/>
              </a:rPr>
              <a:t> </a:t>
            </a:r>
            <a:r>
              <a:rPr lang="en-US" sz="3200" b="1" dirty="0" err="1">
                <a:solidFill>
                  <a:schemeClr val="accent6"/>
                </a:solidFill>
                <a:latin typeface="Arial" panose="020B0604020202020204" pitchFamily="34" charset="0"/>
                <a:cs typeface="Arial" panose="020B0604020202020204" pitchFamily="34" charset="0"/>
              </a:rPr>
              <a:t>ngày</a:t>
            </a:r>
            <a:r>
              <a:rPr lang="en-US" sz="3200" b="1" dirty="0">
                <a:solidFill>
                  <a:schemeClr val="accent6"/>
                </a:solidFill>
                <a:latin typeface="Arial" panose="020B0604020202020204" pitchFamily="34" charset="0"/>
                <a:cs typeface="Arial" panose="020B0604020202020204" pitchFamily="34" charset="0"/>
              </a:rPr>
              <a:t>…..</a:t>
            </a:r>
            <a:r>
              <a:rPr lang="en-US" sz="3200" b="1" dirty="0" err="1">
                <a:solidFill>
                  <a:schemeClr val="accent6"/>
                </a:solidFill>
                <a:latin typeface="Arial" panose="020B0604020202020204" pitchFamily="34" charset="0"/>
                <a:cs typeface="Arial" panose="020B0604020202020204" pitchFamily="34" charset="0"/>
              </a:rPr>
              <a:t>tháng</a:t>
            </a:r>
            <a:r>
              <a:rPr lang="en-US" sz="3200" b="1" dirty="0">
                <a:solidFill>
                  <a:schemeClr val="accent6"/>
                </a:solidFill>
                <a:latin typeface="Arial" panose="020B0604020202020204" pitchFamily="34" charset="0"/>
                <a:cs typeface="Arial" panose="020B0604020202020204" pitchFamily="34" charset="0"/>
              </a:rPr>
              <a:t>  </a:t>
            </a:r>
            <a:r>
              <a:rPr lang="en-US" sz="3200" b="1" dirty="0" err="1">
                <a:solidFill>
                  <a:schemeClr val="accent6"/>
                </a:solidFill>
                <a:latin typeface="Arial" panose="020B0604020202020204" pitchFamily="34" charset="0"/>
                <a:cs typeface="Arial" panose="020B0604020202020204" pitchFamily="34" charset="0"/>
              </a:rPr>
              <a:t>năm</a:t>
            </a:r>
            <a:r>
              <a:rPr lang="en-US" sz="3200" b="1" dirty="0">
                <a:solidFill>
                  <a:schemeClr val="accent6"/>
                </a:solidFill>
                <a:latin typeface="Arial" panose="020B0604020202020204" pitchFamily="34" charset="0"/>
                <a:cs typeface="Arial" panose="020B0604020202020204" pitchFamily="34" charset="0"/>
              </a:rPr>
              <a:t> 2024</a:t>
            </a:r>
          </a:p>
        </p:txBody>
      </p:sp>
      <p:sp>
        <p:nvSpPr>
          <p:cNvPr id="12" name="TextBox 11"/>
          <p:cNvSpPr txBox="1"/>
          <p:nvPr/>
        </p:nvSpPr>
        <p:spPr>
          <a:xfrm>
            <a:off x="4618670" y="509207"/>
            <a:ext cx="3714750" cy="584775"/>
          </a:xfrm>
          <a:prstGeom prst="rect">
            <a:avLst/>
          </a:prstGeom>
          <a:noFill/>
        </p:spPr>
        <p:txBody>
          <a:bodyPr wrap="square" rtlCol="0">
            <a:spAutoFit/>
          </a:bodyPr>
          <a:lstStyle/>
          <a:p>
            <a:r>
              <a:rPr lang="en-US" sz="3200" b="1" u="sng" dirty="0" err="1">
                <a:solidFill>
                  <a:schemeClr val="accent6"/>
                </a:solidFill>
              </a:rPr>
              <a:t>Công</a:t>
            </a:r>
            <a:r>
              <a:rPr lang="en-US" sz="3200" b="1" u="sng" dirty="0">
                <a:solidFill>
                  <a:schemeClr val="accent6"/>
                </a:solidFill>
              </a:rPr>
              <a:t> </a:t>
            </a:r>
            <a:r>
              <a:rPr lang="en-US" sz="3200" b="1" u="sng" dirty="0" err="1">
                <a:solidFill>
                  <a:schemeClr val="accent6"/>
                </a:solidFill>
              </a:rPr>
              <a:t>nghệ</a:t>
            </a:r>
            <a:endParaRPr lang="en-US" sz="3200" b="1" u="sng" dirty="0">
              <a:solidFill>
                <a:schemeClr val="accent6"/>
              </a:solidFill>
            </a:endParaRPr>
          </a:p>
        </p:txBody>
      </p:sp>
      <p:sp>
        <p:nvSpPr>
          <p:cNvPr id="13" name="Rectangle 12"/>
          <p:cNvSpPr/>
          <p:nvPr/>
        </p:nvSpPr>
        <p:spPr>
          <a:xfrm>
            <a:off x="-189057" y="1148676"/>
            <a:ext cx="12192000" cy="1107996"/>
          </a:xfrm>
          <a:prstGeom prst="rect">
            <a:avLst/>
          </a:prstGeom>
          <a:noFill/>
        </p:spPr>
        <p:txBody>
          <a:bodyPr wrap="square" lIns="91440" tIns="45720" rIns="91440" bIns="45720">
            <a:spAutoFit/>
          </a:bodyPr>
          <a:lstStyle/>
          <a:p>
            <a:pPr algn="ctr"/>
            <a:r>
              <a:rPr lang="en-US" sz="6600" b="1" dirty="0" err="1">
                <a:ln w="10541" cmpd="sng">
                  <a:solidFill>
                    <a:schemeClr val="accent1">
                      <a:shade val="88000"/>
                      <a:satMod val="110000"/>
                    </a:schemeClr>
                  </a:solidFill>
                  <a:prstDash val="solid"/>
                </a:ln>
              </a:rPr>
              <a:t>Bài</a:t>
            </a:r>
            <a:r>
              <a:rPr lang="en-US" sz="6600" b="1" dirty="0">
                <a:ln w="10541" cmpd="sng">
                  <a:solidFill>
                    <a:schemeClr val="accent1">
                      <a:shade val="88000"/>
                      <a:satMod val="110000"/>
                    </a:schemeClr>
                  </a:solidFill>
                  <a:prstDash val="solid"/>
                </a:ln>
              </a:rPr>
              <a:t> 5. </a:t>
            </a:r>
            <a:r>
              <a:rPr lang="en-US" sz="6600" b="1" dirty="0" err="1">
                <a:ln w="10541" cmpd="sng">
                  <a:solidFill>
                    <a:schemeClr val="accent1">
                      <a:shade val="88000"/>
                      <a:satMod val="110000"/>
                    </a:schemeClr>
                  </a:solidFill>
                  <a:prstDash val="solid"/>
                </a:ln>
              </a:rPr>
              <a:t>Sử</a:t>
            </a:r>
            <a:r>
              <a:rPr lang="en-US" sz="6600" b="1" dirty="0">
                <a:ln w="10541" cmpd="sng">
                  <a:solidFill>
                    <a:schemeClr val="accent1">
                      <a:shade val="88000"/>
                      <a:satMod val="110000"/>
                    </a:schemeClr>
                  </a:solidFill>
                  <a:prstDash val="solid"/>
                </a:ln>
              </a:rPr>
              <a:t> </a:t>
            </a:r>
            <a:r>
              <a:rPr lang="en-US" sz="6600" b="1" dirty="0" err="1">
                <a:ln w="10541" cmpd="sng">
                  <a:solidFill>
                    <a:schemeClr val="accent1">
                      <a:shade val="88000"/>
                      <a:satMod val="110000"/>
                    </a:schemeClr>
                  </a:solidFill>
                  <a:prstDash val="solid"/>
                </a:ln>
              </a:rPr>
              <a:t>dụng</a:t>
            </a:r>
            <a:r>
              <a:rPr lang="en-US" sz="6600" b="1" dirty="0">
                <a:ln w="10541" cmpd="sng">
                  <a:solidFill>
                    <a:schemeClr val="accent1">
                      <a:shade val="88000"/>
                      <a:satMod val="110000"/>
                    </a:schemeClr>
                  </a:solidFill>
                  <a:prstDash val="solid"/>
                </a:ln>
              </a:rPr>
              <a:t> </a:t>
            </a:r>
            <a:r>
              <a:rPr lang="en-US" sz="6600" b="1" dirty="0" err="1">
                <a:ln w="10541" cmpd="sng">
                  <a:solidFill>
                    <a:schemeClr val="accent1">
                      <a:shade val="88000"/>
                      <a:satMod val="110000"/>
                    </a:schemeClr>
                  </a:solidFill>
                  <a:prstDash val="solid"/>
                </a:ln>
              </a:rPr>
              <a:t>điện</a:t>
            </a:r>
            <a:r>
              <a:rPr lang="en-US" sz="6600" b="1" dirty="0">
                <a:ln w="10541" cmpd="sng">
                  <a:solidFill>
                    <a:schemeClr val="accent1">
                      <a:shade val="88000"/>
                      <a:satMod val="110000"/>
                    </a:schemeClr>
                  </a:solidFill>
                  <a:prstDash val="solid"/>
                </a:ln>
              </a:rPr>
              <a:t> </a:t>
            </a:r>
            <a:r>
              <a:rPr lang="en-US" sz="6600" b="1" dirty="0" err="1">
                <a:ln w="10541" cmpd="sng">
                  <a:solidFill>
                    <a:schemeClr val="accent1">
                      <a:shade val="88000"/>
                      <a:satMod val="110000"/>
                    </a:schemeClr>
                  </a:solidFill>
                  <a:prstDash val="solid"/>
                </a:ln>
              </a:rPr>
              <a:t>thoại</a:t>
            </a:r>
            <a:r>
              <a:rPr lang="en-US" sz="6600" b="1" dirty="0">
                <a:ln w="10541" cmpd="sng">
                  <a:solidFill>
                    <a:schemeClr val="accent1">
                      <a:shade val="88000"/>
                      <a:satMod val="110000"/>
                    </a:schemeClr>
                  </a:solidFill>
                  <a:prstDash val="solid"/>
                </a:ln>
              </a:rPr>
              <a:t>(</a:t>
            </a:r>
            <a:r>
              <a:rPr lang="en-US" sz="6600" b="1" dirty="0" err="1">
                <a:ln w="10541" cmpd="sng">
                  <a:solidFill>
                    <a:schemeClr val="accent1">
                      <a:shade val="88000"/>
                      <a:satMod val="110000"/>
                    </a:schemeClr>
                  </a:solidFill>
                  <a:prstDash val="solid"/>
                </a:ln>
              </a:rPr>
              <a:t>tiết</a:t>
            </a:r>
            <a:r>
              <a:rPr lang="en-US" sz="6600" b="1" dirty="0">
                <a:ln w="10541" cmpd="sng">
                  <a:solidFill>
                    <a:schemeClr val="accent1">
                      <a:shade val="88000"/>
                      <a:satMod val="110000"/>
                    </a:schemeClr>
                  </a:solidFill>
                  <a:prstDash val="solid"/>
                </a:ln>
              </a:rPr>
              <a:t> 4)</a:t>
            </a:r>
          </a:p>
        </p:txBody>
      </p:sp>
    </p:spTree>
    <p:extLst>
      <p:ext uri="{BB962C8B-B14F-4D97-AF65-F5344CB8AC3E}">
        <p14:creationId xmlns:p14="http://schemas.microsoft.com/office/powerpoint/2010/main" val="3417805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5B6F9-0896-2FFA-3713-5B30EA50CE2B}"/>
              </a:ext>
            </a:extLst>
          </p:cNvPr>
          <p:cNvSpPr>
            <a:spLocks noGrp="1"/>
          </p:cNvSpPr>
          <p:nvPr>
            <p:ph idx="1"/>
          </p:nvPr>
        </p:nvSpPr>
        <p:spPr>
          <a:xfrm>
            <a:off x="838200" y="1661159"/>
            <a:ext cx="11125200" cy="2941321"/>
          </a:xfrm>
        </p:spPr>
        <p:txBody>
          <a:bodyPr>
            <a:normAutofit fontScale="55000" lnSpcReduction="20000"/>
          </a:bodyPr>
          <a:lstStyle/>
          <a:p>
            <a:pPr marL="69850" marR="0" indent="0">
              <a:lnSpc>
                <a:spcPct val="103000"/>
              </a:lnSpc>
              <a:spcBef>
                <a:spcPts val="280"/>
              </a:spcBef>
              <a:spcAft>
                <a:spcPts val="0"/>
              </a:spcAft>
              <a:buNone/>
            </a:pPr>
            <a:r>
              <a:rPr lang="en-US" sz="1800" spc="200" dirty="0">
                <a:effectLst/>
                <a:latin typeface="Times New Roman" panose="02020603050405020304" pitchFamily="18" charset="0"/>
                <a:ea typeface="Times New Roman" panose="02020603050405020304" pitchFamily="18" charset="0"/>
              </a:rPr>
              <a:t> </a:t>
            </a:r>
            <a:r>
              <a:rPr lang="en-US" sz="8000" dirty="0">
                <a:effectLst/>
                <a:latin typeface="Times New Roman" panose="02020603050405020304" pitchFamily="18" charset="0"/>
                <a:ea typeface="Times New Roman" panose="02020603050405020304" pitchFamily="18" charset="0"/>
              </a:rPr>
              <a:t>Chia</a:t>
            </a:r>
            <a:r>
              <a:rPr lang="en-US" sz="8000" spc="2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lớp</a:t>
            </a:r>
            <a:r>
              <a:rPr lang="en-US" sz="8000" spc="2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thành</a:t>
            </a:r>
            <a:r>
              <a:rPr lang="en-US" sz="8000" spc="200" dirty="0">
                <a:effectLst/>
                <a:latin typeface="Times New Roman" panose="02020603050405020304" pitchFamily="18" charset="0"/>
                <a:ea typeface="Times New Roman" panose="02020603050405020304" pitchFamily="18" charset="0"/>
              </a:rPr>
              <a:t> </a:t>
            </a:r>
            <a:r>
              <a:rPr lang="en-US" sz="8000" dirty="0">
                <a:effectLst/>
                <a:latin typeface="Times New Roman" panose="02020603050405020304" pitchFamily="18" charset="0"/>
                <a:ea typeface="Times New Roman" panose="02020603050405020304" pitchFamily="18" charset="0"/>
              </a:rPr>
              <a:t>4</a:t>
            </a:r>
            <a:r>
              <a:rPr lang="en-US" sz="8000" spc="2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nhóm</a:t>
            </a:r>
            <a:r>
              <a:rPr lang="en-US" sz="8000" spc="2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để</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thảo</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luận</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nhóm</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theo</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câu</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hỏi</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trong</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các</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tình</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huống</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sau</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Hãy</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chọn</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cách</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giao</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tiếp</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mà</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em</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cảm</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thấy</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phù</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hợp</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nhất</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trong</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các</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tình</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huống</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dưới</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đây</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Giải</a:t>
            </a:r>
            <a:r>
              <a:rPr lang="en-US" sz="8000" dirty="0">
                <a:effectLst/>
                <a:latin typeface="Times New Roman" panose="02020603050405020304" pitchFamily="18" charset="0"/>
                <a:ea typeface="Times New Roman" panose="02020603050405020304" pitchFamily="18" charset="0"/>
              </a:rPr>
              <a:t> </a:t>
            </a:r>
            <a:r>
              <a:rPr lang="en-US" sz="8000" dirty="0" err="1">
                <a:effectLst/>
                <a:latin typeface="Times New Roman" panose="02020603050405020304" pitchFamily="18" charset="0"/>
                <a:ea typeface="Times New Roman" panose="02020603050405020304" pitchFamily="18" charset="0"/>
              </a:rPr>
              <a:t>thích</a:t>
            </a:r>
            <a:r>
              <a:rPr lang="en-US" sz="8000" dirty="0">
                <a:effectLst/>
                <a:latin typeface="Times New Roman" panose="02020603050405020304" pitchFamily="18" charset="0"/>
                <a:ea typeface="Times New Roman" panose="02020603050405020304" pitchFamily="18" charset="0"/>
              </a:rPr>
              <a:t>?</a:t>
            </a:r>
          </a:p>
          <a:p>
            <a:pPr marL="0" indent="0">
              <a:buNone/>
            </a:pPr>
            <a:endParaRPr lang="en-US" dirty="0"/>
          </a:p>
        </p:txBody>
      </p:sp>
      <p:sp>
        <p:nvSpPr>
          <p:cNvPr id="4" name="Title 1">
            <a:extLst>
              <a:ext uri="{FF2B5EF4-FFF2-40B4-BE49-F238E27FC236}">
                <a16:creationId xmlns:a16="http://schemas.microsoft.com/office/drawing/2014/main" id="{46B69D9A-59BD-C2F1-07E7-6C6DF0E20FD1}"/>
              </a:ext>
            </a:extLst>
          </p:cNvPr>
          <p:cNvSpPr txBox="1">
            <a:spLocks/>
          </p:cNvSpPr>
          <p:nvPr/>
        </p:nvSpPr>
        <p:spPr>
          <a:xfrm>
            <a:off x="114300" y="0"/>
            <a:ext cx="11963400" cy="1661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200"/>
              </a:spcBef>
              <a:spcAft>
                <a:spcPts val="200"/>
              </a:spcAft>
            </a:pPr>
            <a:r>
              <a:rPr lang="vi-VN" sz="3200" b="1" dirty="0">
                <a:latin typeface="Times New Roman" panose="02020603050405020304" pitchFamily="18" charset="0"/>
                <a:ea typeface="Times New Roman" panose="02020603050405020304" pitchFamily="18" charset="0"/>
              </a:rPr>
              <a:t>Hoạt động </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Lưu</a:t>
            </a:r>
            <a:r>
              <a:rPr lang="en-US" sz="3200" b="1" dirty="0">
                <a:latin typeface="Times New Roman" panose="02020603050405020304" pitchFamily="18" charset="0"/>
                <a:ea typeface="Times New Roman" panose="02020603050405020304" pitchFamily="18" charset="0"/>
              </a:rPr>
              <a:t> ý </a:t>
            </a:r>
            <a:r>
              <a:rPr lang="en-US" sz="3200" b="1" dirty="0" err="1">
                <a:latin typeface="Times New Roman" panose="02020603050405020304" pitchFamily="18" charset="0"/>
                <a:ea typeface="Times New Roman" panose="02020603050405020304" pitchFamily="18" charset="0"/>
              </a:rPr>
              <a:t>khi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sử</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dụng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điện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thoại</a:t>
            </a:r>
            <a:br>
              <a:rPr lang="en-US" sz="3200" dirty="0">
                <a:latin typeface="Times New Roman" panose="02020603050405020304" pitchFamily="18" charset="0"/>
                <a:ea typeface="Times New Roman" panose="02020603050405020304" pitchFamily="18" charset="0"/>
              </a:rPr>
            </a:br>
            <a:r>
              <a:rPr lang="en-US" sz="3200" b="1" dirty="0" err="1">
                <a:latin typeface="Times New Roman" panose="02020603050405020304" pitchFamily="18" charset="0"/>
                <a:ea typeface="Times New Roman" panose="02020603050405020304" pitchFamily="18" charset="0"/>
              </a:rPr>
              <a:t>Hoạt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rPr>
              <a:t> 2: </a:t>
            </a:r>
            <a:r>
              <a:rPr lang="en-US" sz="3200" b="1" dirty="0" err="1">
                <a:effectLst/>
                <a:latin typeface="Times New Roman" panose="02020603050405020304" pitchFamily="18" charset="0"/>
                <a:ea typeface="Times New Roman" panose="02020603050405020304" pitchFamily="18" charset="0"/>
              </a:rPr>
              <a:t>Sử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dụng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điện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thoại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hiệu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quả</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phù</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hợp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quy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tắc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giao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tiếp</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28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16B054-78FA-B952-91E6-5C015BCFB826}"/>
              </a:ext>
            </a:extLst>
          </p:cNvPr>
          <p:cNvSpPr>
            <a:spLocks noGrp="1"/>
          </p:cNvSpPr>
          <p:nvPr>
            <p:ph idx="1"/>
          </p:nvPr>
        </p:nvSpPr>
        <p:spPr>
          <a:xfrm>
            <a:off x="213360" y="182880"/>
            <a:ext cx="5455920" cy="5994083"/>
          </a:xfrm>
        </p:spPr>
        <p:txBody>
          <a:bodyPr/>
          <a:lstStyle/>
          <a:p>
            <a:r>
              <a:rPr lang="en-US" sz="3200" dirty="0" err="1">
                <a:effectLst/>
                <a:latin typeface="Times New Roman" panose="02020603050405020304" pitchFamily="18" charset="0"/>
                <a:ea typeface="Times New Roman" panose="02020603050405020304" pitchFamily="18" charset="0"/>
              </a:rPr>
              <a:t>Nhóm</a:t>
            </a:r>
            <a:r>
              <a:rPr lang="en-US" sz="3200" dirty="0">
                <a:effectLst/>
                <a:latin typeface="Times New Roman" panose="02020603050405020304" pitchFamily="18" charset="0"/>
                <a:ea typeface="Times New Roman" panose="02020603050405020304" pitchFamily="18" charset="0"/>
              </a:rPr>
              <a:t> 1+ </a:t>
            </a:r>
            <a:r>
              <a:rPr lang="en-US" sz="3200" dirty="0" err="1">
                <a:effectLst/>
                <a:latin typeface="Times New Roman" panose="02020603050405020304" pitchFamily="18" charset="0"/>
                <a:ea typeface="Times New Roman" panose="02020603050405020304" pitchFamily="18" charset="0"/>
              </a:rPr>
              <a:t>nhóm</a:t>
            </a:r>
            <a:r>
              <a:rPr lang="en-US" sz="3200" dirty="0">
                <a:effectLst/>
                <a:latin typeface="Times New Roman" panose="02020603050405020304" pitchFamily="18" charset="0"/>
                <a:ea typeface="Times New Roman" panose="02020603050405020304" pitchFamily="18" charset="0"/>
              </a:rPr>
              <a:t> 2:</a:t>
            </a:r>
          </a:p>
          <a:p>
            <a:endParaRPr lang="en-US" dirty="0"/>
          </a:p>
        </p:txBody>
      </p:sp>
      <p:pic>
        <p:nvPicPr>
          <p:cNvPr id="4" name="Picture 3">
            <a:extLst>
              <a:ext uri="{FF2B5EF4-FFF2-40B4-BE49-F238E27FC236}">
                <a16:creationId xmlns:a16="http://schemas.microsoft.com/office/drawing/2014/main" id="{B8D9B2AF-C6E0-4B53-C124-AB8945492605}"/>
              </a:ext>
            </a:extLst>
          </p:cNvPr>
          <p:cNvPicPr>
            <a:picLocks noChangeAspect="1"/>
          </p:cNvPicPr>
          <p:nvPr/>
        </p:nvPicPr>
        <p:blipFill>
          <a:blip r:embed="rId2"/>
          <a:stretch>
            <a:fillRect/>
          </a:stretch>
        </p:blipFill>
        <p:spPr>
          <a:xfrm>
            <a:off x="377190" y="681038"/>
            <a:ext cx="5596890" cy="5994082"/>
          </a:xfrm>
          <a:prstGeom prst="rect">
            <a:avLst/>
          </a:prstGeom>
        </p:spPr>
      </p:pic>
      <p:sp>
        <p:nvSpPr>
          <p:cNvPr id="5" name="Content Placeholder 2">
            <a:extLst>
              <a:ext uri="{FF2B5EF4-FFF2-40B4-BE49-F238E27FC236}">
                <a16:creationId xmlns:a16="http://schemas.microsoft.com/office/drawing/2014/main" id="{34EF491B-CA80-6FAC-8060-81ECBF6F56A1}"/>
              </a:ext>
            </a:extLst>
          </p:cNvPr>
          <p:cNvSpPr txBox="1">
            <a:spLocks/>
          </p:cNvSpPr>
          <p:nvPr/>
        </p:nvSpPr>
        <p:spPr>
          <a:xfrm>
            <a:off x="6096000" y="213360"/>
            <a:ext cx="5455920" cy="5994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latin typeface="Times New Roman" panose="02020603050405020304" pitchFamily="18" charset="0"/>
                <a:ea typeface="Times New Roman" panose="02020603050405020304" pitchFamily="18" charset="0"/>
              </a:rPr>
              <a:t>Nhóm</a:t>
            </a:r>
            <a:r>
              <a:rPr lang="en-US" sz="3200" dirty="0">
                <a:latin typeface="Times New Roman" panose="02020603050405020304" pitchFamily="18" charset="0"/>
                <a:ea typeface="Times New Roman" panose="02020603050405020304" pitchFamily="18" charset="0"/>
              </a:rPr>
              <a:t> 3+ </a:t>
            </a:r>
            <a:r>
              <a:rPr lang="en-US" sz="3200" dirty="0" err="1">
                <a:latin typeface="Times New Roman" panose="02020603050405020304" pitchFamily="18" charset="0"/>
                <a:ea typeface="Times New Roman" panose="02020603050405020304" pitchFamily="18" charset="0"/>
              </a:rPr>
              <a:t>nhóm</a:t>
            </a:r>
            <a:r>
              <a:rPr lang="en-US" sz="3200" dirty="0">
                <a:latin typeface="Times New Roman" panose="02020603050405020304" pitchFamily="18" charset="0"/>
                <a:ea typeface="Times New Roman" panose="02020603050405020304" pitchFamily="18" charset="0"/>
              </a:rPr>
              <a:t> 4:</a:t>
            </a:r>
          </a:p>
          <a:p>
            <a:endParaRPr lang="en-US" dirty="0"/>
          </a:p>
        </p:txBody>
      </p:sp>
      <p:pic>
        <p:nvPicPr>
          <p:cNvPr id="6" name="Picture 5">
            <a:extLst>
              <a:ext uri="{FF2B5EF4-FFF2-40B4-BE49-F238E27FC236}">
                <a16:creationId xmlns:a16="http://schemas.microsoft.com/office/drawing/2014/main" id="{FEC0451F-1012-42CC-BC41-6AD2A85AA17C}"/>
              </a:ext>
            </a:extLst>
          </p:cNvPr>
          <p:cNvPicPr>
            <a:picLocks noChangeAspect="1"/>
          </p:cNvPicPr>
          <p:nvPr/>
        </p:nvPicPr>
        <p:blipFill>
          <a:blip r:embed="rId3"/>
          <a:stretch>
            <a:fillRect/>
          </a:stretch>
        </p:blipFill>
        <p:spPr>
          <a:xfrm>
            <a:off x="5974080" y="807720"/>
            <a:ext cx="6217920" cy="5867399"/>
          </a:xfrm>
          <a:prstGeom prst="rect">
            <a:avLst/>
          </a:prstGeom>
        </p:spPr>
      </p:pic>
      <p:sp>
        <p:nvSpPr>
          <p:cNvPr id="7" name="Title 1">
            <a:extLst>
              <a:ext uri="{FF2B5EF4-FFF2-40B4-BE49-F238E27FC236}">
                <a16:creationId xmlns:a16="http://schemas.microsoft.com/office/drawing/2014/main" id="{A6CE20CF-C469-B087-7425-796D41A765C7}"/>
              </a:ext>
            </a:extLst>
          </p:cNvPr>
          <p:cNvSpPr>
            <a:spLocks noGrp="1"/>
          </p:cNvSpPr>
          <p:nvPr>
            <p:ph type="title"/>
          </p:nvPr>
        </p:nvSpPr>
        <p:spPr>
          <a:xfrm>
            <a:off x="487680" y="5100478"/>
            <a:ext cx="4968240" cy="1325563"/>
          </a:xfrm>
        </p:spPr>
        <p:txBody>
          <a:bodyPr>
            <a:normAutofit fontScale="90000"/>
          </a:bodyPr>
          <a:lstStyle/>
          <a:p>
            <a:r>
              <a:rPr lang="en-US" sz="2200" i="1" dirty="0" err="1">
                <a:solidFill>
                  <a:srgbClr val="FF0000"/>
                </a:solidFill>
                <a:effectLst/>
                <a:latin typeface="Times New Roman" panose="02020603050405020304" pitchFamily="18" charset="0"/>
                <a:ea typeface="Times New Roman" panose="02020603050405020304" pitchFamily="18" charset="0"/>
              </a:rPr>
              <a:t>Cách</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giao</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tiếp</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hình</a:t>
            </a:r>
            <a:r>
              <a:rPr lang="en-US" sz="2200" i="1" dirty="0">
                <a:solidFill>
                  <a:srgbClr val="FF0000"/>
                </a:solidFill>
                <a:effectLst/>
                <a:latin typeface="Times New Roman" panose="02020603050405020304" pitchFamily="18" charset="0"/>
                <a:ea typeface="Times New Roman" panose="02020603050405020304" pitchFamily="18" charset="0"/>
              </a:rPr>
              <a:t> a hay </a:t>
            </a:r>
            <a:r>
              <a:rPr lang="en-US" sz="2200" i="1" dirty="0" err="1">
                <a:solidFill>
                  <a:srgbClr val="FF0000"/>
                </a:solidFill>
                <a:effectLst/>
                <a:latin typeface="Times New Roman" panose="02020603050405020304" pitchFamily="18" charset="0"/>
                <a:ea typeface="Times New Roman" panose="02020603050405020304" pitchFamily="18" charset="0"/>
              </a:rPr>
              <a:t>hơn</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Vì</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bạn</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trai</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đã</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biết</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cách</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chào</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hỏi</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người</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lớn</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trước</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và</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giới</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thiệu</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tên</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mình</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và</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nêu</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được</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mục</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đích</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của</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cuộc</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gọi</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Còn</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hình</a:t>
            </a:r>
            <a:r>
              <a:rPr lang="en-US" sz="2200" i="1" dirty="0">
                <a:solidFill>
                  <a:srgbClr val="FF0000"/>
                </a:solidFill>
                <a:effectLst/>
                <a:latin typeface="Times New Roman" panose="02020603050405020304" pitchFamily="18" charset="0"/>
                <a:ea typeface="Times New Roman" panose="02020603050405020304" pitchFamily="18" charset="0"/>
              </a:rPr>
              <a:t> b </a:t>
            </a:r>
            <a:r>
              <a:rPr lang="en-US" sz="2200" i="1" dirty="0" err="1">
                <a:solidFill>
                  <a:srgbClr val="FF0000"/>
                </a:solidFill>
                <a:effectLst/>
                <a:latin typeface="Times New Roman" panose="02020603050405020304" pitchFamily="18" charset="0"/>
                <a:ea typeface="Times New Roman" panose="02020603050405020304" pitchFamily="18" charset="0"/>
              </a:rPr>
              <a:t>thì</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chưa</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có</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được</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điều</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đó</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ứng</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xử</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chưa</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được</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tế</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nhị</a:t>
            </a:r>
            <a:endParaRPr lang="en-US" sz="2200" dirty="0">
              <a:solidFill>
                <a:srgbClr val="FF0000"/>
              </a:solidFill>
            </a:endParaRPr>
          </a:p>
        </p:txBody>
      </p:sp>
      <p:sp>
        <p:nvSpPr>
          <p:cNvPr id="8" name="Title 1">
            <a:extLst>
              <a:ext uri="{FF2B5EF4-FFF2-40B4-BE49-F238E27FC236}">
                <a16:creationId xmlns:a16="http://schemas.microsoft.com/office/drawing/2014/main" id="{9EA6CA5F-8561-AF86-9B8E-B2F12CD27863}"/>
              </a:ext>
            </a:extLst>
          </p:cNvPr>
          <p:cNvSpPr txBox="1">
            <a:spLocks/>
          </p:cNvSpPr>
          <p:nvPr/>
        </p:nvSpPr>
        <p:spPr>
          <a:xfrm>
            <a:off x="6297930" y="5115718"/>
            <a:ext cx="496824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i="1" dirty="0" err="1">
                <a:solidFill>
                  <a:srgbClr val="FF0000"/>
                </a:solidFill>
                <a:effectLst/>
                <a:latin typeface="Times New Roman" panose="02020603050405020304" pitchFamily="18" charset="0"/>
                <a:ea typeface="Times New Roman" panose="02020603050405020304" pitchFamily="18" charset="0"/>
              </a:rPr>
              <a:t>Cách</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giao</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tiếp</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hình</a:t>
            </a:r>
            <a:r>
              <a:rPr lang="en-US" sz="2200" i="1" dirty="0">
                <a:solidFill>
                  <a:srgbClr val="FF0000"/>
                </a:solidFill>
                <a:effectLst/>
                <a:latin typeface="Times New Roman" panose="02020603050405020304" pitchFamily="18" charset="0"/>
                <a:ea typeface="Times New Roman" panose="02020603050405020304" pitchFamily="18" charset="0"/>
              </a:rPr>
              <a:t> b hay </a:t>
            </a:r>
            <a:r>
              <a:rPr lang="en-US" sz="2200" i="1" dirty="0" err="1">
                <a:solidFill>
                  <a:srgbClr val="FF0000"/>
                </a:solidFill>
                <a:effectLst/>
                <a:latin typeface="Times New Roman" panose="02020603050405020304" pitchFamily="18" charset="0"/>
                <a:ea typeface="Times New Roman" panose="02020603050405020304" pitchFamily="18" charset="0"/>
              </a:rPr>
              <a:t>hơn</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Vì</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bạn</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nữ</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đã</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biết</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cách</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trả</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lời</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lễ</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phép</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Còn</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hình</a:t>
            </a:r>
            <a:r>
              <a:rPr lang="en-US" sz="2200" i="1" dirty="0">
                <a:solidFill>
                  <a:srgbClr val="FF0000"/>
                </a:solidFill>
                <a:effectLst/>
                <a:latin typeface="Times New Roman" panose="02020603050405020304" pitchFamily="18" charset="0"/>
                <a:ea typeface="Times New Roman" panose="02020603050405020304" pitchFamily="18" charset="0"/>
              </a:rPr>
              <a:t> a </a:t>
            </a:r>
            <a:r>
              <a:rPr lang="en-US" sz="2200" i="1" dirty="0" err="1">
                <a:solidFill>
                  <a:srgbClr val="FF0000"/>
                </a:solidFill>
                <a:effectLst/>
                <a:latin typeface="Times New Roman" panose="02020603050405020304" pitchFamily="18" charset="0"/>
                <a:ea typeface="Times New Roman" panose="02020603050405020304" pitchFamily="18" charset="0"/>
              </a:rPr>
              <a:t>thì</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chưa</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có</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được</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điều</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đó</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ứng</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xử</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chưa</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được</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tế</a:t>
            </a:r>
            <a:r>
              <a:rPr lang="en-US" sz="2200" i="1" dirty="0">
                <a:solidFill>
                  <a:srgbClr val="FF0000"/>
                </a:solidFill>
                <a:effectLst/>
                <a:latin typeface="Times New Roman" panose="02020603050405020304" pitchFamily="18" charset="0"/>
                <a:ea typeface="Times New Roman" panose="02020603050405020304" pitchFamily="18" charset="0"/>
              </a:rPr>
              <a:t> </a:t>
            </a:r>
            <a:r>
              <a:rPr lang="en-US" sz="2200" i="1" dirty="0" err="1">
                <a:solidFill>
                  <a:srgbClr val="FF0000"/>
                </a:solidFill>
                <a:effectLst/>
                <a:latin typeface="Times New Roman" panose="02020603050405020304" pitchFamily="18" charset="0"/>
                <a:ea typeface="Times New Roman" panose="02020603050405020304" pitchFamily="18" charset="0"/>
              </a:rPr>
              <a:t>nhị</a:t>
            </a:r>
            <a:endParaRPr lang="en-US" sz="2200" dirty="0">
              <a:solidFill>
                <a:srgbClr val="FF0000"/>
              </a:solidFill>
            </a:endParaRPr>
          </a:p>
        </p:txBody>
      </p:sp>
    </p:spTree>
    <p:extLst>
      <p:ext uri="{BB962C8B-B14F-4D97-AF65-F5344CB8AC3E}">
        <p14:creationId xmlns:p14="http://schemas.microsoft.com/office/powerpoint/2010/main" val="23753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5B6F9-0896-2FFA-3713-5B30EA50CE2B}"/>
              </a:ext>
            </a:extLst>
          </p:cNvPr>
          <p:cNvSpPr>
            <a:spLocks noGrp="1"/>
          </p:cNvSpPr>
          <p:nvPr>
            <p:ph idx="1"/>
          </p:nvPr>
        </p:nvSpPr>
        <p:spPr>
          <a:xfrm>
            <a:off x="838200" y="1661159"/>
            <a:ext cx="11125200" cy="3916681"/>
          </a:xfrm>
        </p:spPr>
        <p:txBody>
          <a:bodyPr>
            <a:noAutofit/>
          </a:bodyPr>
          <a:lstStyle/>
          <a:p>
            <a:pPr marL="457200" lvl="1">
              <a:lnSpc>
                <a:spcPct val="115000"/>
              </a:lnSpc>
              <a:spcBef>
                <a:spcPts val="200"/>
              </a:spcBef>
              <a:spcAft>
                <a:spcPts val="200"/>
              </a:spcAft>
            </a:pPr>
            <a:r>
              <a:rPr lang="en-US" sz="3300" spc="200" dirty="0">
                <a:effectLst/>
                <a:latin typeface="Times New Roman" panose="02020603050405020304" pitchFamily="18" charset="0"/>
                <a:ea typeface="Times New Roman" panose="02020603050405020304" pitchFamily="18" charset="0"/>
              </a:rPr>
              <a:t> </a:t>
            </a:r>
            <a:r>
              <a:rPr lang="en-US" sz="3300" dirty="0">
                <a:effectLst/>
                <a:latin typeface="Times New Roman" panose="02020603050405020304" pitchFamily="18" charset="0"/>
                <a:ea typeface="Times New Roman" panose="02020603050405020304" pitchFamily="18" charset="0"/>
              </a:rPr>
              <a:t>Quy </a:t>
            </a:r>
            <a:r>
              <a:rPr lang="en-US" sz="3300" dirty="0" err="1">
                <a:effectLst/>
                <a:latin typeface="Times New Roman" panose="02020603050405020304" pitchFamily="18" charset="0"/>
                <a:ea typeface="Times New Roman" panose="02020603050405020304" pitchFamily="18" charset="0"/>
              </a:rPr>
              <a:t>tắc</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giao</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tiếp</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khi</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sử</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dụng</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điện</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thoại</a:t>
            </a:r>
            <a:r>
              <a:rPr lang="en-US" sz="3300" dirty="0">
                <a:effectLst/>
                <a:latin typeface="Times New Roman" panose="02020603050405020304" pitchFamily="18" charset="0"/>
                <a:ea typeface="Times New Roman" panose="02020603050405020304" pitchFamily="18" charset="0"/>
              </a:rPr>
              <a:t>:</a:t>
            </a:r>
          </a:p>
          <a:p>
            <a:pPr marL="0" marR="0">
              <a:lnSpc>
                <a:spcPct val="115000"/>
              </a:lnSpc>
              <a:spcBef>
                <a:spcPts val="200"/>
              </a:spcBef>
              <a:spcAft>
                <a:spcPts val="200"/>
              </a:spcAft>
            </a:pP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Chào</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hỏi</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xưng</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danh</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và</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nêu</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mục</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đích</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của</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cuộc</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gọi</a:t>
            </a:r>
            <a:r>
              <a:rPr lang="en-US" sz="3300" dirty="0">
                <a:effectLst/>
                <a:latin typeface="Times New Roman" panose="02020603050405020304" pitchFamily="18" charset="0"/>
                <a:ea typeface="Times New Roman" panose="02020603050405020304" pitchFamily="18" charset="0"/>
              </a:rPr>
              <a:t> </a:t>
            </a:r>
          </a:p>
          <a:p>
            <a:pPr marL="0" marR="0">
              <a:lnSpc>
                <a:spcPct val="115000"/>
              </a:lnSpc>
              <a:spcBef>
                <a:spcPts val="200"/>
              </a:spcBef>
              <a:spcAft>
                <a:spcPts val="200"/>
              </a:spcAft>
            </a:pP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Thể</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hiện</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thái</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độ</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thân</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thiện</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và</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lịch</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sử</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giọng</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nói</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từ</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tốn</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vừa</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phải</a:t>
            </a:r>
            <a:endParaRPr lang="en-US" sz="3300" dirty="0">
              <a:effectLst/>
              <a:latin typeface="Times New Roman" panose="02020603050405020304" pitchFamily="18" charset="0"/>
              <a:ea typeface="Times New Roman" panose="02020603050405020304" pitchFamily="18" charset="0"/>
            </a:endParaRPr>
          </a:p>
          <a:p>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Không</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bất</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ngờ</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kết</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thúc</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cuộc</a:t>
            </a:r>
            <a:r>
              <a:rPr lang="en-US" sz="3300" dirty="0">
                <a:effectLst/>
                <a:latin typeface="Times New Roman" panose="02020603050405020304" pitchFamily="18" charset="0"/>
                <a:ea typeface="Times New Roman" panose="02020603050405020304" pitchFamily="18" charset="0"/>
              </a:rPr>
              <a:t> </a:t>
            </a:r>
            <a:r>
              <a:rPr lang="en-US" sz="3300" dirty="0" err="1">
                <a:effectLst/>
                <a:latin typeface="Times New Roman" panose="02020603050405020304" pitchFamily="18" charset="0"/>
                <a:ea typeface="Times New Roman" panose="02020603050405020304" pitchFamily="18" charset="0"/>
              </a:rPr>
              <a:t>gọi</a:t>
            </a:r>
            <a:endParaRPr lang="en-US" sz="3300" dirty="0"/>
          </a:p>
        </p:txBody>
      </p:sp>
      <p:sp>
        <p:nvSpPr>
          <p:cNvPr id="4" name="Title 1">
            <a:extLst>
              <a:ext uri="{FF2B5EF4-FFF2-40B4-BE49-F238E27FC236}">
                <a16:creationId xmlns:a16="http://schemas.microsoft.com/office/drawing/2014/main" id="{46B69D9A-59BD-C2F1-07E7-6C6DF0E20FD1}"/>
              </a:ext>
            </a:extLst>
          </p:cNvPr>
          <p:cNvSpPr txBox="1">
            <a:spLocks/>
          </p:cNvSpPr>
          <p:nvPr/>
        </p:nvSpPr>
        <p:spPr>
          <a:xfrm>
            <a:off x="114300" y="0"/>
            <a:ext cx="11963400" cy="16611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200"/>
              </a:spcBef>
              <a:spcAft>
                <a:spcPts val="200"/>
              </a:spcAft>
            </a:pPr>
            <a:r>
              <a:rPr lang="vi-VN" sz="3200" b="1" dirty="0">
                <a:latin typeface="Times New Roman" panose="02020603050405020304" pitchFamily="18" charset="0"/>
                <a:ea typeface="Times New Roman" panose="02020603050405020304" pitchFamily="18" charset="0"/>
              </a:rPr>
              <a:t>Hoạt động </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Lưu</a:t>
            </a:r>
            <a:r>
              <a:rPr lang="en-US" sz="3200" b="1" dirty="0">
                <a:latin typeface="Times New Roman" panose="02020603050405020304" pitchFamily="18" charset="0"/>
                <a:ea typeface="Times New Roman" panose="02020603050405020304" pitchFamily="18" charset="0"/>
              </a:rPr>
              <a:t> ý </a:t>
            </a:r>
            <a:r>
              <a:rPr lang="en-US" sz="3200" b="1" dirty="0" err="1">
                <a:latin typeface="Times New Roman" panose="02020603050405020304" pitchFamily="18" charset="0"/>
                <a:ea typeface="Times New Roman" panose="02020603050405020304" pitchFamily="18" charset="0"/>
              </a:rPr>
              <a:t>khi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sử</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dụng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điện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thoại</a:t>
            </a:r>
            <a:br>
              <a:rPr lang="en-US" sz="3200" dirty="0">
                <a:latin typeface="Times New Roman" panose="02020603050405020304" pitchFamily="18" charset="0"/>
                <a:ea typeface="Times New Roman" panose="02020603050405020304" pitchFamily="18" charset="0"/>
              </a:rPr>
            </a:br>
            <a:r>
              <a:rPr lang="en-US" sz="3200" b="1" dirty="0" err="1">
                <a:latin typeface="Times New Roman" panose="02020603050405020304" pitchFamily="18" charset="0"/>
                <a:ea typeface="Times New Roman" panose="02020603050405020304" pitchFamily="18" charset="0"/>
              </a:rPr>
              <a:t>Hoạt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rPr>
              <a:t> 2: </a:t>
            </a:r>
            <a:r>
              <a:rPr lang="en-US" sz="3200" b="1" dirty="0" err="1">
                <a:effectLst/>
                <a:latin typeface="Times New Roman" panose="02020603050405020304" pitchFamily="18" charset="0"/>
                <a:ea typeface="Times New Roman" panose="02020603050405020304" pitchFamily="18" charset="0"/>
              </a:rPr>
              <a:t>Sử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dụng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điện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thoại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hiệu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quả</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phù</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hợp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quy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tắc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giao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tiếp</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115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7DBD716-40CD-9756-A44E-834169C49456}"/>
              </a:ext>
            </a:extLst>
          </p:cNvPr>
          <p:cNvSpPr/>
          <p:nvPr/>
        </p:nvSpPr>
        <p:spPr>
          <a:xfrm>
            <a:off x="1554481" y="1961451"/>
            <a:ext cx="8641080" cy="19367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white"/>
                </a:solidFill>
                <a:latin typeface="Times New Roman" panose="02020603050405020304" pitchFamily="18" charset="0"/>
                <a:cs typeface="Times New Roman" panose="02020603050405020304" pitchFamily="18" charset="0"/>
              </a:rPr>
              <a:t>LUYỆN TẬP</a:t>
            </a:r>
            <a:endPar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5756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85084" y="0"/>
            <a:ext cx="2708752" cy="5277396"/>
          </a:xfrm>
          <a:prstGeom prst="rect">
            <a:avLst/>
          </a:prstGeom>
        </p:spPr>
      </p:pic>
      <p:sp>
        <p:nvSpPr>
          <p:cNvPr id="4" name="Rectangle 3"/>
          <p:cNvSpPr/>
          <p:nvPr/>
        </p:nvSpPr>
        <p:spPr>
          <a:xfrm>
            <a:off x="5400162" y="1843385"/>
            <a:ext cx="4630178" cy="1107996"/>
          </a:xfrm>
          <a:prstGeom prst="rect">
            <a:avLst/>
          </a:prstGeom>
          <a:noFill/>
        </p:spPr>
        <p:txBody>
          <a:bodyPr wrap="none" lIns="91440" tIns="45720" rIns="91440" bIns="45720">
            <a:spAutoFit/>
          </a:bodyPr>
          <a:lstStyle/>
          <a:p>
            <a:pPr algn="ctr"/>
            <a:r>
              <a:rPr lang="en-US" sz="6600" b="1">
                <a:ln w="10160">
                  <a:solidFill>
                    <a:srgbClr val="4472C4"/>
                  </a:solidFill>
                  <a:prstDash val="solid"/>
                </a:ln>
                <a:solidFill>
                  <a:srgbClr val="FFFFFF"/>
                </a:solidFill>
                <a:effectLst>
                  <a:outerShdw blurRad="38100" dist="22860" dir="5400000" algn="tl" rotWithShape="0">
                    <a:srgbClr val="000000">
                      <a:alpha val="30000"/>
                    </a:srgbClr>
                  </a:outerShdw>
                </a:effectLst>
                <a:latin typeface="Calibri" panose="020F0502020204030204"/>
              </a:rPr>
              <a:t>NHỔ CÀ RỐT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1264" y="2379174"/>
            <a:ext cx="2039956" cy="185261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3659" y="3201544"/>
            <a:ext cx="1485873" cy="20758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19" name="Rectangle 18"/>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60666" y="2537037"/>
            <a:ext cx="609600" cy="609600"/>
          </a:xfrm>
          <a:prstGeom prst="rect">
            <a:avLst/>
          </a:prstGeom>
        </p:spPr>
      </p:pic>
    </p:spTree>
    <p:extLst>
      <p:ext uri="{BB962C8B-B14F-4D97-AF65-F5344CB8AC3E}">
        <p14:creationId xmlns:p14="http://schemas.microsoft.com/office/powerpoint/2010/main" val="343201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0" y="0"/>
            <a:ext cx="12192000" cy="6858000"/>
          </a:xfrm>
          <a:prstGeom prst="snip2DiagRect">
            <a:avLst>
              <a:gd name="adj1" fmla="val 0"/>
              <a:gd name="adj2" fmla="val 899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0000"/>
                </a:solidFill>
                <a:latin typeface="Times New Roman" panose="02020603050405020304" pitchFamily="18" charset="0"/>
                <a:cs typeface="Times New Roman" panose="02020603050405020304" pitchFamily="18" charset="0"/>
              </a:rPr>
              <a:t>Cách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chơi</a:t>
            </a:r>
            <a:r>
              <a:rPr lang="en-US" sz="4400" dirty="0">
                <a:solidFill>
                  <a:srgbClr val="FF0000"/>
                </a:solidFill>
                <a:latin typeface="Times New Roman" panose="02020603050405020304" pitchFamily="18" charset="0"/>
                <a:cs typeface="Times New Roman" panose="02020603050405020304" pitchFamily="18" charset="0"/>
              </a:rPr>
              <a:t>: </a:t>
            </a:r>
          </a:p>
          <a:p>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Các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em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đọc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kĩ</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câu</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hỏi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các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phương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án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bác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nông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dân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đưa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ra.</a:t>
            </a:r>
            <a:endParaRPr lang="en-US" sz="4000" dirty="0">
              <a:solidFill>
                <a:schemeClr val="tx1"/>
              </a:solidFill>
              <a:latin typeface="Times New Roman" panose="02020603050405020304" pitchFamily="18" charset="0"/>
              <a:cs typeface="Times New Roman" panose="02020603050405020304" pitchFamily="18" charset="0"/>
            </a:endParaRPr>
          </a:p>
          <a:p>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Các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em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chỉ</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được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lựa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chọn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một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trong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bốn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củ</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rốt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trong</a:t>
            </a:r>
            <a:r>
              <a:rPr lang="en-US" sz="4000" dirty="0">
                <a:solidFill>
                  <a:schemeClr val="tx1"/>
                </a:solidFill>
                <a:latin typeface="Times New Roman" panose="02020603050405020304" pitchFamily="18" charset="0"/>
                <a:cs typeface="Times New Roman" panose="02020603050405020304" pitchFamily="18" charset="0"/>
              </a:rPr>
              <a:t> 30s</a:t>
            </a:r>
          </a:p>
          <a:p>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Chú</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thỏ</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sẽ</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nhổ</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được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củ</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rốt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nếu</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các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em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lựa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chọn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phương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án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đúng</a:t>
            </a:r>
            <a:r>
              <a:rPr lang="en-US" sz="4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23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1714750"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sp>
        <p:nvSpPr>
          <p:cNvPr id="35" name="Rectangle 34"/>
          <p:cNvSpPr/>
          <p:nvPr/>
        </p:nvSpPr>
        <p:spPr>
          <a:xfrm>
            <a:off x="5559126" y="1398710"/>
            <a:ext cx="5703234"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p>
          <a:p>
            <a:endParaRPr lang="en-US" sz="2400" dirty="0">
              <a:solidFill>
                <a:prstClr val="white"/>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60936" y="4527651"/>
            <a:ext cx="1442555" cy="1310075"/>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291975" y="5451904"/>
            <a:ext cx="823031" cy="612530"/>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44737" y="4343308"/>
            <a:ext cx="1102519" cy="1360250"/>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2788920" y="-3928"/>
            <a:ext cx="9357360" cy="1277826"/>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Câu </a:t>
            </a:r>
            <a:r>
              <a:rPr lang="en-US" sz="3200" b="1" dirty="0">
                <a:solidFill>
                  <a:srgbClr val="FF0000"/>
                </a:solidFill>
                <a:latin typeface="Times New Roman" panose="02020603050405020304" pitchFamily="18" charset="0"/>
                <a:cs typeface="Times New Roman" panose="02020603050405020304" pitchFamily="18" charset="0"/>
              </a:rPr>
              <a:t>1</a:t>
            </a:r>
            <a:r>
              <a:rPr lang="vi-VN" sz="3200" b="1"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nên</a:t>
            </a:r>
            <a:r>
              <a:rPr lang="en-US" sz="3600" dirty="0">
                <a:solidFill>
                  <a:srgbClr val="FF0000"/>
                </a:solidFill>
                <a:latin typeface="Times New Roman" panose="02020603050405020304" pitchFamily="18" charset="0"/>
                <a:cs typeface="Times New Roman" panose="02020603050405020304" pitchFamily="18" charset="0"/>
              </a:rPr>
              <a:t>:</a:t>
            </a:r>
          </a:p>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5559126" y="1892854"/>
            <a:ext cx="629759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endParaRPr lang="en-US" sz="2400" dirty="0">
              <a:latin typeface="Times New Roman" panose="02020603050405020304" pitchFamily="18" charset="0"/>
              <a:cs typeface="Times New Roman" panose="02020603050405020304" pitchFamily="18" charset="0"/>
            </a:endParaRPr>
          </a:p>
        </p:txBody>
      </p:sp>
      <p:sp>
        <p:nvSpPr>
          <p:cNvPr id="82" name="Rectangle 81"/>
          <p:cNvSpPr/>
          <p:nvPr/>
        </p:nvSpPr>
        <p:spPr>
          <a:xfrm>
            <a:off x="5559126" y="2386998"/>
            <a:ext cx="658715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5559126" y="2881143"/>
            <a:ext cx="524680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a:t>
            </a:r>
            <a:endParaRPr lang="en-US" sz="2400" dirty="0">
              <a:solidFill>
                <a:prstClr val="white"/>
              </a:solidFill>
              <a:latin typeface="Times New Roman" panose="02020603050405020304" pitchFamily="18" charset="0"/>
              <a:cs typeface="Times New Roman" panose="02020603050405020304" pitchFamily="18" charset="0"/>
            </a:endParaRPr>
          </a:p>
        </p:txBody>
      </p:sp>
      <p:pic>
        <p:nvPicPr>
          <p:cNvPr id="2" name="Video-dong-ho-dem-nguoc-30-giay-trong-powerpoint-www_tiengdong_com">
            <a:hlinkClick r:id="" action="ppaction://media"/>
            <a:extLst>
              <a:ext uri="{FF2B5EF4-FFF2-40B4-BE49-F238E27FC236}">
                <a16:creationId xmlns:a16="http://schemas.microsoft.com/office/drawing/2014/main" id="{53522DE7-C304-4746-AF8B-E7BB32E8BEF5}"/>
              </a:ext>
            </a:extLst>
          </p:cNvPr>
          <p:cNvPicPr>
            <a:picLocks noChangeAspect="1"/>
          </p:cNvPicPr>
          <p:nvPr/>
        </p:nvPicPr>
        <p:blipFill>
          <a:blip r:embed="rId16"/>
          <a:stretch>
            <a:fillRect/>
          </a:stretch>
        </p:blipFill>
        <p:spPr>
          <a:xfrm>
            <a:off x="127379" y="200302"/>
            <a:ext cx="965000" cy="545387"/>
          </a:xfrm>
          <a:prstGeom prst="rect">
            <a:avLst/>
          </a:prstGeom>
        </p:spPr>
      </p:pic>
    </p:spTree>
    <p:extLst>
      <p:ext uri="{BB962C8B-B14F-4D97-AF65-F5344CB8AC3E}">
        <p14:creationId xmlns:p14="http://schemas.microsoft.com/office/powerpoint/2010/main" val="357796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30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80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30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80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3879399"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29719" y="4347069"/>
            <a:ext cx="1061850" cy="1310075"/>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211228" y="-100805"/>
            <a:ext cx="8954755"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2800" b="1" dirty="0">
                <a:solidFill>
                  <a:srgbClr val="FF0000"/>
                </a:solidFill>
                <a:latin typeface="Times New Roman" panose="02020603050405020304" pitchFamily="18" charset="0"/>
                <a:cs typeface="Times New Roman" panose="02020603050405020304" pitchFamily="18" charset="0"/>
              </a:rPr>
              <a:t>Câu </a:t>
            </a:r>
            <a:r>
              <a:rPr lang="en-US" sz="2800" b="1" dirty="0">
                <a:solidFill>
                  <a:srgbClr val="FF0000"/>
                </a:solidFill>
                <a:latin typeface="Times New Roman" panose="02020603050405020304" pitchFamily="18" charset="0"/>
                <a:cs typeface="Times New Roman" panose="02020603050405020304" pitchFamily="18" charset="0"/>
              </a:rPr>
              <a:t>2</a:t>
            </a:r>
            <a:r>
              <a:rPr lang="vi-VN"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a:t>
            </a:r>
          </a:p>
          <a:p>
            <a:pPr lvl="0" algn="ctr">
              <a:defRPr/>
            </a:pP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sp>
        <p:nvSpPr>
          <p:cNvPr id="29" name="Rectangle 28"/>
          <p:cNvSpPr/>
          <p:nvPr/>
        </p:nvSpPr>
        <p:spPr>
          <a:xfrm>
            <a:off x="5020002" y="1411497"/>
            <a:ext cx="6623358"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 : </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31" name="Rectangle 30"/>
          <p:cNvSpPr/>
          <p:nvPr/>
        </p:nvSpPr>
        <p:spPr>
          <a:xfrm>
            <a:off x="5020002" y="1905641"/>
            <a:ext cx="6623358"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B :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2400" b="1" dirty="0">
              <a:latin typeface="Times New Roman" panose="02020603050405020304" pitchFamily="18" charset="0"/>
              <a:cs typeface="Times New Roman" panose="02020603050405020304" pitchFamily="18" charset="0"/>
            </a:endParaRPr>
          </a:p>
        </p:txBody>
      </p:sp>
      <p:sp>
        <p:nvSpPr>
          <p:cNvPr id="32" name="Rectangle 31"/>
          <p:cNvSpPr/>
          <p:nvPr/>
        </p:nvSpPr>
        <p:spPr>
          <a:xfrm>
            <a:off x="5020002" y="2399785"/>
            <a:ext cx="6882438"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C :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tĩu</a:t>
            </a:r>
            <a:r>
              <a:rPr lang="en-US" sz="2400"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p:txBody>
      </p:sp>
      <p:sp>
        <p:nvSpPr>
          <p:cNvPr id="34" name="Rectangle 33"/>
          <p:cNvSpPr/>
          <p:nvPr/>
        </p:nvSpPr>
        <p:spPr>
          <a:xfrm>
            <a:off x="5477467" y="2893930"/>
            <a:ext cx="5246804"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D :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pic>
        <p:nvPicPr>
          <p:cNvPr id="2" name="Video-dong-ho-dem-nguoc-30-giay-trong-powerpoint-www_tiengdong_com">
            <a:hlinkClick r:id="" action="ppaction://media"/>
            <a:extLst>
              <a:ext uri="{FF2B5EF4-FFF2-40B4-BE49-F238E27FC236}">
                <a16:creationId xmlns:a16="http://schemas.microsoft.com/office/drawing/2014/main" id="{53522DE7-C304-4746-AF8B-E7BB32E8BEF5}"/>
              </a:ext>
            </a:extLst>
          </p:cNvPr>
          <p:cNvPicPr>
            <a:picLocks noChangeAspect="1"/>
          </p:cNvPicPr>
          <p:nvPr/>
        </p:nvPicPr>
        <p:blipFill>
          <a:blip r:embed="rId15"/>
          <a:stretch>
            <a:fillRect/>
          </a:stretch>
        </p:blipFill>
        <p:spPr>
          <a:xfrm>
            <a:off x="190801" y="209632"/>
            <a:ext cx="965000" cy="545387"/>
          </a:xfrm>
          <a:prstGeom prst="rect">
            <a:avLst/>
          </a:prstGeom>
        </p:spPr>
      </p:pic>
    </p:spTree>
    <p:extLst>
      <p:ext uri="{BB962C8B-B14F-4D97-AF65-F5344CB8AC3E}">
        <p14:creationId xmlns:p14="http://schemas.microsoft.com/office/powerpoint/2010/main" val="188849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3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4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1714750"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79185" y="130439"/>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593907" y="2030853"/>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8211" y="2475413"/>
            <a:ext cx="1060934" cy="1267227"/>
          </a:xfrm>
          <a:prstGeom prst="rect">
            <a:avLst/>
          </a:prstGeom>
        </p:spPr>
      </p:pic>
      <p:sp>
        <p:nvSpPr>
          <p:cNvPr id="35" name="Rectangle 34"/>
          <p:cNvSpPr/>
          <p:nvPr/>
        </p:nvSpPr>
        <p:spPr>
          <a:xfrm>
            <a:off x="5207466" y="1426486"/>
            <a:ext cx="9889120" cy="584775"/>
          </a:xfrm>
          <a:prstGeom prst="rect">
            <a:avLst/>
          </a:prstGeom>
        </p:spPr>
        <p:txBody>
          <a:bodyPr wrap="square">
            <a:spAutoFit/>
          </a:bodyPr>
          <a:lstStyle/>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60936" y="4527651"/>
            <a:ext cx="1442555" cy="1310075"/>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291975" y="5451904"/>
            <a:ext cx="823031" cy="612530"/>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44737" y="4343308"/>
            <a:ext cx="1102519" cy="1360250"/>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1842449" y="240693"/>
            <a:ext cx="10467832" cy="1162748"/>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3200" b="1" i="0" u="none" strike="noStrike" kern="1200" cap="none" spc="0" normalizeH="0" baseline="0" noProof="0" dirty="0">
              <a:ln>
                <a:noFill/>
              </a:ln>
              <a:solidFill>
                <a:srgbClr val="FF0000"/>
              </a:solidFill>
              <a:effectLst/>
              <a:uLnTx/>
              <a:uFillTx/>
              <a:latin typeface="+mj-lt"/>
            </a:endParaRPr>
          </a:p>
          <a:p>
            <a:pPr algn="ctr"/>
            <a:r>
              <a:rPr kumimoji="0" lang="vi-VN" sz="3200" b="1" i="0" u="none" strike="noStrike" kern="1200" cap="none" spc="0" normalizeH="0" baseline="0" noProof="0" dirty="0">
                <a:ln>
                  <a:noFill/>
                </a:ln>
                <a:solidFill>
                  <a:srgbClr val="FF0000"/>
                </a:solidFill>
                <a:effectLst/>
                <a:uLnTx/>
                <a:uFillTx/>
                <a:latin typeface="+mj-lt"/>
              </a:rPr>
              <a:t>Câu </a:t>
            </a:r>
            <a:r>
              <a:rPr kumimoji="0" lang="en-US" sz="3200" b="1" i="0" u="none" strike="noStrike" kern="1200" cap="none" spc="0" normalizeH="0" baseline="0" noProof="0" dirty="0">
                <a:ln>
                  <a:noFill/>
                </a:ln>
                <a:solidFill>
                  <a:srgbClr val="FF0000"/>
                </a:solidFill>
                <a:effectLst/>
                <a:uLnTx/>
                <a:uFillTx/>
                <a:latin typeface="+mj-lt"/>
              </a:rPr>
              <a:t>3. </a:t>
            </a:r>
            <a:r>
              <a:rPr lang="en-US" sz="3200" dirty="0" err="1">
                <a:solidFill>
                  <a:srgbClr val="FF0000"/>
                </a:solidFill>
                <a:latin typeface="Times New Roman" panose="02020603050405020304" pitchFamily="18" charset="0"/>
                <a:cs typeface="Times New Roman" panose="02020603050405020304" pitchFamily="18" charset="0"/>
              </a:rPr>
              <a:t>Bé</a:t>
            </a:r>
            <a:r>
              <a:rPr lang="en-US" sz="3200" dirty="0">
                <a:solidFill>
                  <a:srgbClr val="FF0000"/>
                </a:solidFill>
                <a:latin typeface="Times New Roman" panose="02020603050405020304" pitchFamily="18" charset="0"/>
                <a:cs typeface="Times New Roman" panose="02020603050405020304" pitchFamily="18" charset="0"/>
              </a:rPr>
              <a:t> Trang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tục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3 </a:t>
            </a:r>
            <a:r>
              <a:rPr lang="en-US" sz="3200" dirty="0" err="1">
                <a:solidFill>
                  <a:srgbClr val="FF0000"/>
                </a:solidFill>
                <a:latin typeface="Times New Roman" panose="02020603050405020304" pitchFamily="18" charset="0"/>
                <a:cs typeface="Times New Roman" panose="02020603050405020304" pitchFamily="18" charset="0"/>
              </a:rPr>
              <a:t>tiếng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chơi</a:t>
            </a:r>
            <a:r>
              <a:rPr lang="en-US" sz="3200" dirty="0">
                <a:solidFill>
                  <a:srgbClr val="FF0000"/>
                </a:solidFill>
                <a:latin typeface="Times New Roman" panose="02020603050405020304" pitchFamily="18" charset="0"/>
                <a:cs typeface="Times New Roman" panose="02020603050405020304" pitchFamily="18" charset="0"/>
              </a:rPr>
              <a:t> game.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a:t>
            </a:r>
          </a:p>
          <a:p>
            <a:pPr lvl="0" algn="ctr"/>
            <a:endParaRPr kumimoji="0" lang="en-US" sz="2800" b="1" i="0" u="none" strike="noStrike" kern="1200" cap="none" spc="0" normalizeH="0" baseline="0" noProof="0" dirty="0">
              <a:ln>
                <a:noFill/>
              </a:ln>
              <a:solidFill>
                <a:srgbClr val="FF0000"/>
              </a:solidFill>
              <a:effectLst/>
              <a:uLnTx/>
              <a:uFillTx/>
              <a:latin typeface="Calibri" panose="020F0502020204030204"/>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                   B                   C                   D</a:t>
            </a:r>
          </a:p>
        </p:txBody>
      </p:sp>
      <p:sp>
        <p:nvSpPr>
          <p:cNvPr id="81" name="Rectangle 80"/>
          <p:cNvSpPr/>
          <p:nvPr/>
        </p:nvSpPr>
        <p:spPr>
          <a:xfrm>
            <a:off x="5244624" y="1967276"/>
            <a:ext cx="9542370" cy="584775"/>
          </a:xfrm>
          <a:prstGeom prst="rect">
            <a:avLst/>
          </a:prstGeom>
        </p:spPr>
        <p:txBody>
          <a:bodyPr wrap="square">
            <a:spAutoFit/>
          </a:bodyPr>
          <a:lstStyle/>
          <a:p>
            <a:pPr lvl="0"/>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2" name="Rectangle 81"/>
          <p:cNvSpPr/>
          <p:nvPr/>
        </p:nvSpPr>
        <p:spPr>
          <a:xfrm>
            <a:off x="5239081" y="2522047"/>
            <a:ext cx="9542369" cy="584775"/>
          </a:xfrm>
          <a:prstGeom prst="rect">
            <a:avLst/>
          </a:prstGeom>
        </p:spPr>
        <p:txBody>
          <a:bodyPr wrap="square">
            <a:spAutoFit/>
          </a:bodyPr>
          <a:lstStyle/>
          <a:p>
            <a:pPr lvl="0"/>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3" name="Rectangle 82"/>
          <p:cNvSpPr/>
          <p:nvPr/>
        </p:nvSpPr>
        <p:spPr>
          <a:xfrm>
            <a:off x="5259864" y="2909920"/>
            <a:ext cx="9477674" cy="1077218"/>
          </a:xfrm>
          <a:prstGeom prst="rect">
            <a:avLst/>
          </a:prstGeom>
        </p:spPr>
        <p:txBody>
          <a:bodyPr wrap="square">
            <a:spAutoFit/>
          </a:bodyPr>
          <a:lstStyle/>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a:t>
            </a:r>
          </a:p>
          <a:p>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 name="Video-dong-ho-dem-nguoc-30-giay-trong-powerpoint-www_tiengdong_com">
            <a:hlinkClick r:id="" action="ppaction://media"/>
            <a:extLst>
              <a:ext uri="{FF2B5EF4-FFF2-40B4-BE49-F238E27FC236}">
                <a16:creationId xmlns:a16="http://schemas.microsoft.com/office/drawing/2014/main" id="{53522DE7-C304-4746-AF8B-E7BB32E8BEF5}"/>
              </a:ext>
            </a:extLst>
          </p:cNvPr>
          <p:cNvPicPr>
            <a:picLocks noChangeAspect="1"/>
          </p:cNvPicPr>
          <p:nvPr/>
        </p:nvPicPr>
        <p:blipFill>
          <a:blip r:embed="rId16"/>
          <a:stretch>
            <a:fillRect/>
          </a:stretch>
        </p:blipFill>
        <p:spPr>
          <a:xfrm>
            <a:off x="10551289" y="2102773"/>
            <a:ext cx="965000" cy="545387"/>
          </a:xfrm>
          <a:prstGeom prst="rect">
            <a:avLst/>
          </a:prstGeom>
        </p:spPr>
      </p:pic>
    </p:spTree>
    <p:extLst>
      <p:ext uri="{BB962C8B-B14F-4D97-AF65-F5344CB8AC3E}">
        <p14:creationId xmlns:p14="http://schemas.microsoft.com/office/powerpoint/2010/main" val="16892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5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60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65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70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468" y="4392304"/>
            <a:ext cx="1580781" cy="1435608"/>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6026163" y="389978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32534" y="203692"/>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8108" y="4728742"/>
            <a:ext cx="1442555" cy="1310075"/>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96307" y="4236887"/>
            <a:ext cx="1073146" cy="1310075"/>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8859221"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anose="02020603050405020304" pitchFamily="18" charset="0"/>
                <a:cs typeface="Times New Roman" panose="02020603050405020304" pitchFamily="18" charset="0"/>
              </a:rPr>
              <a:t>Câu </a:t>
            </a:r>
            <a:r>
              <a:rPr lang="en-US" sz="3200" b="1" dirty="0">
                <a:solidFill>
                  <a:srgbClr val="FF0000"/>
                </a:solidFill>
                <a:latin typeface="Times New Roman" panose="02020603050405020304" pitchFamily="18" charset="0"/>
                <a:cs typeface="Times New Roman" panose="02020603050405020304" pitchFamily="18" charset="0"/>
              </a:rPr>
              <a:t>4</a:t>
            </a:r>
            <a:r>
              <a:rPr lang="vi-VN" sz="3200" b="1"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giúp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tập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quả</a:t>
            </a:r>
            <a:r>
              <a:rPr lang="en-US" sz="3200" dirty="0">
                <a:solidFill>
                  <a:srgbClr val="FF0000"/>
                </a:solidFill>
                <a:latin typeface="Times New Roman" panose="02020603050405020304" pitchFamily="18" charset="0"/>
                <a:cs typeface="Times New Roman" panose="02020603050405020304" pitchFamily="18" charset="0"/>
              </a:rPr>
              <a:t>?</a:t>
            </a:r>
          </a:p>
          <a:p>
            <a:pPr lvl="0" algn="ctr">
              <a:defRPr/>
            </a:pPr>
            <a:endParaRPr lang="en-US" sz="2800" b="1" dirty="0">
              <a:solidFill>
                <a:srgbClr val="FF0000"/>
              </a:solidFill>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sp>
        <p:nvSpPr>
          <p:cNvPr id="29" name="Rectangle 28"/>
          <p:cNvSpPr/>
          <p:nvPr/>
        </p:nvSpPr>
        <p:spPr>
          <a:xfrm>
            <a:off x="4681182" y="1411497"/>
            <a:ext cx="7137779"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 Facebook</a:t>
            </a:r>
          </a:p>
          <a:p>
            <a:endParaRPr lang="en-US" sz="3200" dirty="0">
              <a:latin typeface="Times New Roman" panose="02020603050405020304" pitchFamily="18" charset="0"/>
              <a:cs typeface="Times New Roman" panose="02020603050405020304" pitchFamily="18" charset="0"/>
            </a:endParaRPr>
          </a:p>
        </p:txBody>
      </p:sp>
      <p:sp>
        <p:nvSpPr>
          <p:cNvPr id="31" name="Rectangle 30"/>
          <p:cNvSpPr/>
          <p:nvPr/>
        </p:nvSpPr>
        <p:spPr>
          <a:xfrm>
            <a:off x="4681182" y="1905641"/>
            <a:ext cx="7137779"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B : Khan Academy</a:t>
            </a:r>
          </a:p>
          <a:p>
            <a:endParaRPr lang="en-US" sz="3200" dirty="0">
              <a:latin typeface="Times New Roman" panose="02020603050405020304" pitchFamily="18" charset="0"/>
              <a:cs typeface="Times New Roman" panose="02020603050405020304" pitchFamily="18" charset="0"/>
            </a:endParaRPr>
          </a:p>
        </p:txBody>
      </p:sp>
      <p:sp>
        <p:nvSpPr>
          <p:cNvPr id="32" name="Rectangle 31"/>
          <p:cNvSpPr/>
          <p:nvPr/>
        </p:nvSpPr>
        <p:spPr>
          <a:xfrm>
            <a:off x="4681182" y="2399785"/>
            <a:ext cx="7137779"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 : </a:t>
            </a:r>
            <a:r>
              <a:rPr lang="en-US" sz="3200" dirty="0" err="1">
                <a:latin typeface="Times New Roman" panose="02020603050405020304" pitchFamily="18" charset="0"/>
                <a:cs typeface="Times New Roman" panose="02020603050405020304" pitchFamily="18" charset="0"/>
              </a:rPr>
              <a:t>Youtube</a:t>
            </a:r>
            <a:r>
              <a:rPr lang="en-US" sz="3200" dirty="0">
                <a:latin typeface="Times New Roman" panose="02020603050405020304" pitchFamily="18" charset="0"/>
                <a:cs typeface="Times New Roman" panose="02020603050405020304" pitchFamily="18" charset="0"/>
              </a:rPr>
              <a:t> </a:t>
            </a:r>
          </a:p>
        </p:txBody>
      </p:sp>
      <p:sp>
        <p:nvSpPr>
          <p:cNvPr id="34" name="Rectangle 33"/>
          <p:cNvSpPr/>
          <p:nvPr/>
        </p:nvSpPr>
        <p:spPr>
          <a:xfrm>
            <a:off x="4681182" y="2893930"/>
            <a:ext cx="7014949"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D : Tik Tok</a:t>
            </a:r>
          </a:p>
          <a:p>
            <a:endParaRPr lang="en-US" sz="3200" dirty="0">
              <a:latin typeface="Times New Roman" panose="02020603050405020304" pitchFamily="18" charset="0"/>
              <a:cs typeface="Times New Roman" panose="02020603050405020304" pitchFamily="18" charset="0"/>
            </a:endParaRPr>
          </a:p>
        </p:txBody>
      </p:sp>
      <p:pic>
        <p:nvPicPr>
          <p:cNvPr id="2" name="Video-dong-ho-dem-nguoc-30-giay-trong-powerpoint-www_tiengdong_com">
            <a:hlinkClick r:id="" action="ppaction://media"/>
            <a:extLst>
              <a:ext uri="{FF2B5EF4-FFF2-40B4-BE49-F238E27FC236}">
                <a16:creationId xmlns:a16="http://schemas.microsoft.com/office/drawing/2014/main" id="{53522DE7-C304-4746-AF8B-E7BB32E8BEF5}"/>
              </a:ext>
            </a:extLst>
          </p:cNvPr>
          <p:cNvPicPr>
            <a:picLocks noChangeAspect="1"/>
          </p:cNvPicPr>
          <p:nvPr/>
        </p:nvPicPr>
        <p:blipFill>
          <a:blip r:embed="rId15"/>
          <a:stretch>
            <a:fillRect/>
          </a:stretch>
        </p:blipFill>
        <p:spPr>
          <a:xfrm>
            <a:off x="10531018" y="2068899"/>
            <a:ext cx="965000" cy="545387"/>
          </a:xfrm>
          <a:prstGeom prst="rect">
            <a:avLst/>
          </a:prstGeom>
        </p:spPr>
      </p:pic>
    </p:spTree>
    <p:extLst>
      <p:ext uri="{BB962C8B-B14F-4D97-AF65-F5344CB8AC3E}">
        <p14:creationId xmlns:p14="http://schemas.microsoft.com/office/powerpoint/2010/main" val="212667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 CHỨC THÀNH CÔNG CÁC TIẾT CHUYÊN ĐỀ KHỐI 1-2">
            <a:extLst>
              <a:ext uri="{FF2B5EF4-FFF2-40B4-BE49-F238E27FC236}">
                <a16:creationId xmlns:a16="http://schemas.microsoft.com/office/drawing/2014/main" id="{365DD9D1-477E-491E-AB80-F10FA536D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29" y="708837"/>
            <a:ext cx="10649460" cy="5377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14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4880" y="4428248"/>
            <a:ext cx="1580783" cy="1435608"/>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467" y="4392304"/>
            <a:ext cx="1580782"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8289721"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34393" y="4332085"/>
            <a:ext cx="1073146" cy="1310075"/>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378271" y="-35311"/>
            <a:ext cx="9054839"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5: </a:t>
            </a:r>
            <a:r>
              <a:rPr lang="en-US" sz="3200" dirty="0">
                <a:solidFill>
                  <a:srgbClr val="FF0000"/>
                </a:solidFill>
                <a:latin typeface="Times New Roman" panose="02020603050405020304" pitchFamily="18" charset="0"/>
                <a:cs typeface="Times New Roman" panose="02020603050405020304" pitchFamily="18" charset="0"/>
              </a:rPr>
              <a:t>Khi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lưu</a:t>
            </a:r>
            <a:r>
              <a:rPr lang="en-US" sz="3200" dirty="0">
                <a:solidFill>
                  <a:srgbClr val="FF0000"/>
                </a:solidFill>
                <a:latin typeface="Times New Roman" panose="02020603050405020304" pitchFamily="18" charset="0"/>
                <a:cs typeface="Times New Roman" panose="02020603050405020304" pitchFamily="18" charset="0"/>
              </a:rPr>
              <a:t> ý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vệ</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thông</a:t>
            </a:r>
            <a:r>
              <a:rPr lang="en-US" sz="3200" dirty="0">
                <a:solidFill>
                  <a:srgbClr val="FF0000"/>
                </a:solidFill>
                <a:latin typeface="Times New Roman" panose="02020603050405020304" pitchFamily="18" charset="0"/>
                <a:cs typeface="Times New Roman" panose="02020603050405020304" pitchFamily="18" charset="0"/>
              </a:rPr>
              <a:t> tin </a:t>
            </a:r>
            <a:r>
              <a:rPr lang="en-US" sz="3200" dirty="0" err="1">
                <a:solidFill>
                  <a:srgbClr val="FF0000"/>
                </a:solidFill>
                <a:latin typeface="Times New Roman" panose="02020603050405020304" pitchFamily="18" charset="0"/>
                <a:cs typeface="Times New Roman" panose="02020603050405020304" pitchFamily="18" charset="0"/>
              </a:rPr>
              <a:t>cá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nhân</a:t>
            </a:r>
            <a:r>
              <a:rPr lang="en-US" sz="3200" dirty="0">
                <a:solidFill>
                  <a:srgbClr val="FF0000"/>
                </a:solidFill>
                <a:latin typeface="Times New Roman" panose="02020603050405020304" pitchFamily="18" charset="0"/>
                <a:cs typeface="Times New Roman" panose="02020603050405020304" pitchFamily="18" charset="0"/>
              </a:rPr>
              <a:t>?</a:t>
            </a: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69561" y="5440387"/>
            <a:ext cx="823031" cy="612530"/>
          </a:xfrm>
          <a:prstGeom prst="rect">
            <a:avLst/>
          </a:prstGeom>
        </p:spPr>
      </p:pic>
      <p:sp>
        <p:nvSpPr>
          <p:cNvPr id="29" name="Rectangle 28"/>
          <p:cNvSpPr/>
          <p:nvPr/>
        </p:nvSpPr>
        <p:spPr>
          <a:xfrm>
            <a:off x="4626590" y="1411497"/>
            <a:ext cx="7565409"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 :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ai.</a:t>
            </a:r>
          </a:p>
          <a:p>
            <a:endParaRPr lang="en-US" sz="2800" b="1" dirty="0">
              <a:latin typeface="Times New Roman" panose="02020603050405020304" pitchFamily="18" charset="0"/>
              <a:cs typeface="Times New Roman" panose="02020603050405020304" pitchFamily="18" charset="0"/>
            </a:endParaRPr>
          </a:p>
        </p:txBody>
      </p:sp>
      <p:sp>
        <p:nvSpPr>
          <p:cNvPr id="31" name="Rectangle 30"/>
          <p:cNvSpPr/>
          <p:nvPr/>
        </p:nvSpPr>
        <p:spPr>
          <a:xfrm>
            <a:off x="4626590" y="1905641"/>
            <a:ext cx="7565409"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B :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web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
        <p:nvSpPr>
          <p:cNvPr id="32" name="Rectangle 31"/>
          <p:cNvSpPr/>
          <p:nvPr/>
        </p:nvSpPr>
        <p:spPr>
          <a:xfrm>
            <a:off x="4626590" y="2399785"/>
            <a:ext cx="7806520"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C :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wifi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
        <p:nvSpPr>
          <p:cNvPr id="34" name="Rectangle 33"/>
          <p:cNvSpPr/>
          <p:nvPr/>
        </p:nvSpPr>
        <p:spPr>
          <a:xfrm>
            <a:off x="4626590" y="2893930"/>
            <a:ext cx="7806520"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D :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pic>
        <p:nvPicPr>
          <p:cNvPr id="2" name="Video-dong-ho-dem-nguoc-30-giay-trong-powerpoint-www_tiengdong_com">
            <a:hlinkClick r:id="" action="ppaction://media"/>
            <a:extLst>
              <a:ext uri="{FF2B5EF4-FFF2-40B4-BE49-F238E27FC236}">
                <a16:creationId xmlns:a16="http://schemas.microsoft.com/office/drawing/2014/main" id="{53522DE7-C304-4746-AF8B-E7BB32E8BEF5}"/>
              </a:ext>
            </a:extLst>
          </p:cNvPr>
          <p:cNvPicPr>
            <a:picLocks noChangeAspect="1"/>
          </p:cNvPicPr>
          <p:nvPr/>
        </p:nvPicPr>
        <p:blipFill>
          <a:blip r:embed="rId16"/>
          <a:stretch>
            <a:fillRect/>
          </a:stretch>
        </p:blipFill>
        <p:spPr>
          <a:xfrm>
            <a:off x="184581" y="160763"/>
            <a:ext cx="965000" cy="545387"/>
          </a:xfrm>
          <a:prstGeom prst="rect">
            <a:avLst/>
          </a:prstGeom>
        </p:spPr>
      </p:pic>
    </p:spTree>
    <p:extLst>
      <p:ext uri="{BB962C8B-B14F-4D97-AF65-F5344CB8AC3E}">
        <p14:creationId xmlns:p14="http://schemas.microsoft.com/office/powerpoint/2010/main" val="311812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C82E852-01C7-4E35-8270-8CE7CDCFF1C5}"/>
              </a:ext>
            </a:extLst>
          </p:cNvPr>
          <p:cNvSpPr/>
          <p:nvPr/>
        </p:nvSpPr>
        <p:spPr>
          <a:xfrm>
            <a:off x="1371601" y="178371"/>
            <a:ext cx="8641080" cy="19367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VẬN DỤNG</a:t>
            </a:r>
          </a:p>
        </p:txBody>
      </p:sp>
      <p:sp>
        <p:nvSpPr>
          <p:cNvPr id="3" name="TextBox 2">
            <a:extLst>
              <a:ext uri="{FF2B5EF4-FFF2-40B4-BE49-F238E27FC236}">
                <a16:creationId xmlns:a16="http://schemas.microsoft.com/office/drawing/2014/main" id="{F1881CD1-5581-5DF5-C833-A5F8399D2F1C}"/>
              </a:ext>
            </a:extLst>
          </p:cNvPr>
          <p:cNvSpPr txBox="1"/>
          <p:nvPr/>
        </p:nvSpPr>
        <p:spPr>
          <a:xfrm>
            <a:off x="153083" y="2115151"/>
            <a:ext cx="11902440" cy="1846659"/>
          </a:xfrm>
          <a:prstGeom prst="rect">
            <a:avLst/>
          </a:prstGeom>
          <a:noFill/>
        </p:spPr>
        <p:txBody>
          <a:bodyPr wrap="square">
            <a:spAutoFit/>
          </a:bodyPr>
          <a:lstStyle/>
          <a:p>
            <a:r>
              <a:rPr lang="en-US" sz="3800" dirty="0">
                <a:latin typeface="Times New Roman" panose="02020603050405020304" pitchFamily="18" charset="0"/>
                <a:cs typeface="Times New Roman" panose="02020603050405020304" pitchFamily="18" charset="0"/>
              </a:rPr>
              <a:t>Chia </a:t>
            </a:r>
            <a:r>
              <a:rPr lang="en-US" sz="3800" dirty="0" err="1">
                <a:latin typeface="Times New Roman" panose="02020603050405020304" pitchFamily="18" charset="0"/>
                <a:cs typeface="Times New Roman" panose="02020603050405020304" pitchFamily="18" charset="0"/>
              </a:rPr>
              <a:t>sẻ</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với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người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thân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trong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gia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đình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về</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cách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sử</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dụng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điện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thoại</a:t>
            </a:r>
            <a:r>
              <a:rPr lang="en-US" sz="3800" dirty="0">
                <a:latin typeface="Times New Roman" panose="02020603050405020304" pitchFamily="18" charset="0"/>
                <a:cs typeface="Times New Roman" panose="02020603050405020304" pitchFamily="18" charset="0"/>
              </a:rPr>
              <a:t> an </a:t>
            </a:r>
            <a:r>
              <a:rPr lang="en-US" sz="3800" dirty="0" err="1">
                <a:latin typeface="Times New Roman" panose="02020603050405020304" pitchFamily="18" charset="0"/>
                <a:cs typeface="Times New Roman" panose="02020603050405020304" pitchFamily="18" charset="0"/>
              </a:rPr>
              <a:t>toàn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tiết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kiệm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hiệu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quả</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phù</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hợp</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với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nguyên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tắc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giao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tiếp</a:t>
            </a:r>
            <a:endParaRPr lang="en-US"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3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2C36-2FD4-4082-9057-48E118CACEB5}"/>
              </a:ext>
            </a:extLst>
          </p:cNvPr>
          <p:cNvSpPr>
            <a:spLocks noGrp="1"/>
          </p:cNvSpPr>
          <p:nvPr>
            <p:ph type="title"/>
          </p:nvPr>
        </p:nvSpPr>
        <p:spPr>
          <a:xfrm>
            <a:off x="2550368" y="1111879"/>
            <a:ext cx="5909387" cy="747200"/>
          </a:xfrm>
        </p:spPr>
        <p:txBody>
          <a:bodyPr>
            <a:normAutofit fontScale="90000"/>
          </a:bodyPr>
          <a:lstStyle/>
          <a:p>
            <a:r>
              <a:rPr lang="en-US" b="1" dirty="0">
                <a:latin typeface="Times New Roman" pitchFamily="18" charset="0"/>
                <a:cs typeface="Times New Roman" pitchFamily="18" charset="0"/>
              </a:rPr>
              <a:t>H</a:t>
            </a:r>
            <a:r>
              <a:rPr lang="vi-VN" b="1" dirty="0">
                <a:latin typeface="Times New Roman" pitchFamily="18" charset="0"/>
                <a:cs typeface="Times New Roman" pitchFamily="18" charset="0"/>
              </a:rPr>
              <a:t>Ư</a:t>
            </a:r>
            <a:r>
              <a:rPr lang="en-US" b="1" dirty="0">
                <a:latin typeface="Times New Roman" pitchFamily="18" charset="0"/>
                <a:cs typeface="Times New Roman" pitchFamily="18" charset="0"/>
              </a:rPr>
              <a:t>ỚNG DẪN TỰ HỌC </a:t>
            </a:r>
          </a:p>
        </p:txBody>
      </p:sp>
      <p:sp>
        <p:nvSpPr>
          <p:cNvPr id="280" name="TextBox 279">
            <a:extLst>
              <a:ext uri="{FF2B5EF4-FFF2-40B4-BE49-F238E27FC236}">
                <a16:creationId xmlns:a16="http://schemas.microsoft.com/office/drawing/2014/main" id="{C4CB5F62-B0B2-4E51-9185-D6B466C4D736}"/>
              </a:ext>
            </a:extLst>
          </p:cNvPr>
          <p:cNvSpPr txBox="1"/>
          <p:nvPr/>
        </p:nvSpPr>
        <p:spPr>
          <a:xfrm>
            <a:off x="547396" y="2247510"/>
            <a:ext cx="11333584"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Hoàn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a:t>
            </a:r>
            <a:r>
              <a:rPr lang="en-US" sz="3200" dirty="0" err="1">
                <a:latin typeface="Times New Roman" panose="02020603050405020304" pitchFamily="18" charset="0"/>
                <a:cs typeface="Times New Roman" panose="02020603050405020304" pitchFamily="18" charset="0"/>
              </a:rPr>
              <a:t>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6</a:t>
            </a:r>
          </a:p>
        </p:txBody>
      </p:sp>
    </p:spTree>
    <p:extLst>
      <p:ext uri="{BB962C8B-B14F-4D97-AF65-F5344CB8AC3E}">
        <p14:creationId xmlns:p14="http://schemas.microsoft.com/office/powerpoint/2010/main" val="38872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0"/>
                                        </p:tgtEl>
                                        <p:attrNameLst>
                                          <p:attrName>style.visibility</p:attrName>
                                        </p:attrNameLst>
                                      </p:cBhvr>
                                      <p:to>
                                        <p:strVal val="visible"/>
                                      </p:to>
                                    </p:set>
                                    <p:animEffect transition="in" filter="fade">
                                      <p:cBhvr>
                                        <p:cTn id="14" dur="1000"/>
                                        <p:tgtEl>
                                          <p:spTgt spid="280"/>
                                        </p:tgtEl>
                                      </p:cBhvr>
                                    </p:animEffect>
                                    <p:anim calcmode="lin" valueType="num">
                                      <p:cBhvr>
                                        <p:cTn id="15" dur="1000" fill="hold"/>
                                        <p:tgtEl>
                                          <p:spTgt spid="280"/>
                                        </p:tgtEl>
                                        <p:attrNameLst>
                                          <p:attrName>ppt_x</p:attrName>
                                        </p:attrNameLst>
                                      </p:cBhvr>
                                      <p:tavLst>
                                        <p:tav tm="0">
                                          <p:val>
                                            <p:strVal val="#ppt_x"/>
                                          </p:val>
                                        </p:tav>
                                        <p:tav tm="100000">
                                          <p:val>
                                            <p:strVal val="#ppt_x"/>
                                          </p:val>
                                        </p:tav>
                                      </p:tavLst>
                                    </p:anim>
                                    <p:anim calcmode="lin" valueType="num">
                                      <p:cBhvr>
                                        <p:cTn id="16" dur="1000" fill="hold"/>
                                        <p:tgtEl>
                                          <p:spTgt spid="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92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8896470-9ED9-F8EF-992D-92A2361436B6}"/>
              </a:ext>
            </a:extLst>
          </p:cNvPr>
          <p:cNvSpPr>
            <a:spLocks noGrp="1"/>
          </p:cNvSpPr>
          <p:nvPr>
            <p:ph type="title"/>
          </p:nvPr>
        </p:nvSpPr>
        <p:spPr>
          <a:xfrm>
            <a:off x="0" y="228647"/>
            <a:ext cx="12062059" cy="2026873"/>
          </a:xfrm>
        </p:spPr>
        <p:txBody>
          <a:bodyPr>
            <a:noAutofit/>
          </a:bodyPr>
          <a:lstStyle/>
          <a:p>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Nam 11 </a:t>
            </a:r>
            <a:r>
              <a:rPr lang="en-US" sz="3200" dirty="0" err="1">
                <a:effectLst/>
                <a:latin typeface="Times New Roman" panose="02020603050405020304" pitchFamily="18" charset="0"/>
                <a:ea typeface="Times New Roman" panose="02020603050405020304" pitchFamily="18" charset="0"/>
              </a:rPr>
              <a:t>tuổi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thường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xuyên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đêm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khuya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ngôn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ngữ</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thiếu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khi</a:t>
            </a:r>
            <a:r>
              <a:rPr lang="en-US" sz="3200" dirty="0">
                <a:effectLst/>
                <a:latin typeface="Times New Roman" panose="02020603050405020304" pitchFamily="18" charset="0"/>
                <a:ea typeface="Times New Roman" panose="02020603050405020304" pitchFamily="18" charset="0"/>
              </a:rPr>
              <a:t> chat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bè</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xã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hội</a:t>
            </a:r>
            <a:r>
              <a:rPr lang="en-US" sz="3200" dirty="0">
                <a:effectLst/>
                <a:latin typeface="Times New Roman" panose="02020603050405020304" pitchFamily="18" charset="0"/>
                <a:ea typeface="Times New Roman" panose="02020603050405020304" pitchFamily="18" charset="0"/>
              </a:rPr>
              <a:t>. Theo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Nam </a:t>
            </a:r>
            <a:r>
              <a:rPr lang="en-US" sz="3200" dirty="0" err="1">
                <a:effectLst/>
                <a:latin typeface="Times New Roman" panose="02020603050405020304" pitchFamily="18" charset="0"/>
                <a:ea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như</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vậy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đúng</a:t>
            </a:r>
            <a:r>
              <a:rPr lang="en-US" sz="3200" dirty="0">
                <a:effectLst/>
                <a:latin typeface="Times New Roman" panose="02020603050405020304" pitchFamily="18" charset="0"/>
                <a:ea typeface="Times New Roman" panose="02020603050405020304" pitchFamily="18" charset="0"/>
              </a:rPr>
              <a:t> hay </a:t>
            </a:r>
            <a:r>
              <a:rPr lang="en-US" sz="3200" dirty="0" err="1">
                <a:effectLst/>
                <a:latin typeface="Times New Roman" panose="02020603050405020304" pitchFamily="18" charset="0"/>
                <a:ea typeface="Times New Roman" panose="02020603050405020304" pitchFamily="18" charset="0"/>
              </a:rPr>
              <a:t>sai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Vì</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sao</a:t>
            </a:r>
            <a:r>
              <a:rPr lang="en-US" sz="3200" dirty="0">
                <a:effectLst/>
                <a:latin typeface="Times New Roman" panose="02020603050405020304" pitchFamily="18" charset="0"/>
                <a:ea typeface="Times New Roman" panose="02020603050405020304" pitchFamily="18" charset="0"/>
              </a:rPr>
              <a:t>?</a:t>
            </a:r>
            <a:br>
              <a:rPr lang="en-US" sz="3200" dirty="0">
                <a:effectLst/>
                <a:latin typeface="Times New Roman" panose="02020603050405020304" pitchFamily="18" charset="0"/>
                <a:ea typeface="Times New Roman" panose="02020603050405020304" pitchFamily="18" charset="0"/>
              </a:rPr>
            </a:br>
            <a:endParaRPr lang="en-US" sz="3200" dirty="0"/>
          </a:p>
        </p:txBody>
      </p:sp>
    </p:spTree>
    <p:extLst>
      <p:ext uri="{BB962C8B-B14F-4D97-AF65-F5344CB8AC3E}">
        <p14:creationId xmlns:p14="http://schemas.microsoft.com/office/powerpoint/2010/main" val="162449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C242-88A4-86BF-F599-35FE5907A45B}"/>
              </a:ext>
            </a:extLst>
          </p:cNvPr>
          <p:cNvSpPr>
            <a:spLocks noGrp="1"/>
          </p:cNvSpPr>
          <p:nvPr>
            <p:ph type="title"/>
          </p:nvPr>
        </p:nvSpPr>
        <p:spPr>
          <a:xfrm>
            <a:off x="838200" y="365125"/>
            <a:ext cx="10515600" cy="587375"/>
          </a:xfrm>
        </p:spPr>
        <p:txBody>
          <a:bodyPr>
            <a:normAutofit/>
          </a:bodyPr>
          <a:lstStyle/>
          <a:p>
            <a:r>
              <a:rPr lang="en-US" sz="3500" dirty="0" err="1">
                <a:solidFill>
                  <a:srgbClr val="FF0000"/>
                </a:solidFill>
                <a:latin typeface="Times New Roman" panose="02020603050405020304" pitchFamily="18" charset="0"/>
                <a:cs typeface="Times New Roman" panose="02020603050405020304" pitchFamily="18" charset="0"/>
              </a:rPr>
              <a:t>Đáp</a:t>
            </a:r>
            <a:r>
              <a:rPr lang="en-US" sz="3500" dirty="0">
                <a:solidFill>
                  <a:srgbClr val="FF0000"/>
                </a:solidFill>
                <a:latin typeface="Times New Roman" panose="02020603050405020304" pitchFamily="18" charset="0"/>
                <a:cs typeface="Times New Roman" panose="02020603050405020304" pitchFamily="18" charset="0"/>
              </a:rPr>
              <a:t> </a:t>
            </a:r>
            <a:r>
              <a:rPr lang="en-US" sz="3500" dirty="0" err="1">
                <a:solidFill>
                  <a:srgbClr val="FF0000"/>
                </a:solidFill>
                <a:latin typeface="Times New Roman" panose="02020603050405020304" pitchFamily="18" charset="0"/>
                <a:cs typeface="Times New Roman" panose="02020603050405020304" pitchFamily="18" charset="0"/>
              </a:rPr>
              <a:t>án</a:t>
            </a:r>
            <a:r>
              <a:rPr lang="en-US" sz="3500"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3073B954-718C-A200-80DB-54DBD0E33E64}"/>
              </a:ext>
            </a:extLst>
          </p:cNvPr>
          <p:cNvSpPr>
            <a:spLocks noGrp="1"/>
          </p:cNvSpPr>
          <p:nvPr>
            <p:ph idx="1"/>
          </p:nvPr>
        </p:nvSpPr>
        <p:spPr>
          <a:xfrm>
            <a:off x="733425" y="1073150"/>
            <a:ext cx="10515600" cy="4870450"/>
          </a:xfrm>
        </p:spPr>
        <p:txBody>
          <a:bodyPr>
            <a:noAutofit/>
          </a:bodyPr>
          <a:lstStyle/>
          <a:p>
            <a:pPr lvl="0"/>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endParaRPr lang="en-US" sz="3200" dirty="0">
              <a:latin typeface="Times New Roman" panose="02020603050405020304" pitchFamily="18" charset="0"/>
              <a:cs typeface="Times New Roman" panose="02020603050405020304" pitchFamily="18" charset="0"/>
            </a:endParaRPr>
          </a:p>
          <a:p>
            <a:pPr lvl="0"/>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khuya</a:t>
            </a:r>
            <a:r>
              <a:rPr lang="en-US" sz="3200" dirty="0">
                <a:latin typeface="Times New Roman" panose="02020603050405020304" pitchFamily="18" charset="0"/>
                <a:cs typeface="Times New Roman" panose="02020603050405020304" pitchFamily="18" charset="0"/>
              </a:rPr>
              <a:t> </a:t>
            </a:r>
          </a:p>
          <a:p>
            <a:pPr lvl="0"/>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oải</a:t>
            </a:r>
            <a:r>
              <a:rPr lang="en-US" sz="3200" dirty="0">
                <a:latin typeface="Times New Roman" panose="02020603050405020304" pitchFamily="18" charset="0"/>
                <a:cs typeface="Times New Roman" panose="02020603050405020304" pitchFamily="18" charset="0"/>
              </a:rPr>
              <a:t>.</a:t>
            </a:r>
          </a:p>
          <a:p>
            <a:pPr lvl="0"/>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sút</a:t>
            </a:r>
            <a:r>
              <a:rPr lang="en-US" sz="3200" dirty="0">
                <a:latin typeface="Times New Roman" panose="02020603050405020304" pitchFamily="18" charset="0"/>
                <a:cs typeface="Times New Roman" panose="02020603050405020304" pitchFamily="18" charset="0"/>
              </a:rPr>
              <a:t>.</a:t>
            </a:r>
          </a:p>
          <a:p>
            <a:pPr lvl="0"/>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a:t>
            </a:r>
          </a:p>
          <a:p>
            <a:pPr lvl="0"/>
            <a:r>
              <a:rPr lang="en-US" sz="3200" dirty="0">
                <a:latin typeface="Times New Roman" panose="02020603050405020304" pitchFamily="18" charset="0"/>
                <a:cs typeface="Times New Roman" panose="02020603050405020304" pitchFamily="18" charset="0"/>
              </a:rPr>
              <a:t>Chat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a:t>
            </a:r>
          </a:p>
          <a:p>
            <a:pPr lvl="0"/>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cãi</a:t>
            </a:r>
            <a:r>
              <a:rPr lang="en-US" sz="3200" dirty="0">
                <a:latin typeface="Times New Roman" panose="02020603050405020304" pitchFamily="18" charset="0"/>
                <a:cs typeface="Times New Roman" panose="02020603050405020304" pitchFamily="18" charset="0"/>
              </a:rPr>
              <a:t> online.</a:t>
            </a:r>
          </a:p>
          <a:p>
            <a:pPr lvl="0"/>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38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C82E852-01C7-4E35-8270-8CE7CDCFF1C5}"/>
              </a:ext>
            </a:extLst>
          </p:cNvPr>
          <p:cNvSpPr/>
          <p:nvPr/>
        </p:nvSpPr>
        <p:spPr>
          <a:xfrm>
            <a:off x="1554481" y="1961451"/>
            <a:ext cx="8641080" cy="19367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98912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7CB2-8066-2CC1-F121-F31AC1C93F2A}"/>
              </a:ext>
            </a:extLst>
          </p:cNvPr>
          <p:cNvSpPr>
            <a:spLocks noGrp="1"/>
          </p:cNvSpPr>
          <p:nvPr>
            <p:ph type="title"/>
          </p:nvPr>
        </p:nvSpPr>
        <p:spPr>
          <a:xfrm>
            <a:off x="114300" y="1"/>
            <a:ext cx="11963400" cy="993090"/>
          </a:xfrm>
        </p:spPr>
        <p:txBody>
          <a:bodyPr>
            <a:normAutofit/>
          </a:bodyPr>
          <a:lstStyle/>
          <a:p>
            <a:pPr marL="0" marR="0">
              <a:lnSpc>
                <a:spcPct val="115000"/>
              </a:lnSpc>
              <a:spcBef>
                <a:spcPts val="200"/>
              </a:spcBef>
              <a:spcAft>
                <a:spcPts val="200"/>
              </a:spcAft>
            </a:pPr>
            <a:r>
              <a:rPr lang="vi-VN" sz="2200" b="1" dirty="0">
                <a:effectLst/>
                <a:latin typeface="Times New Roman" panose="02020603050405020304" pitchFamily="18" charset="0"/>
                <a:ea typeface="Times New Roman" panose="02020603050405020304" pitchFamily="18" charset="0"/>
              </a:rPr>
              <a:t>Hoạt động </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Lưu</a:t>
            </a:r>
            <a:r>
              <a:rPr lang="en-US" sz="2200" b="1" dirty="0">
                <a:effectLst/>
                <a:latin typeface="Times New Roman" panose="02020603050405020304" pitchFamily="18" charset="0"/>
                <a:ea typeface="Times New Roman" panose="02020603050405020304" pitchFamily="18" charset="0"/>
              </a:rPr>
              <a:t> ý </a:t>
            </a:r>
            <a:r>
              <a:rPr lang="en-US" sz="2200" b="1" dirty="0" err="1">
                <a:effectLst/>
                <a:latin typeface="Times New Roman" panose="02020603050405020304" pitchFamily="18" charset="0"/>
                <a:ea typeface="Times New Roman" panose="02020603050405020304" pitchFamily="18" charset="0"/>
              </a:rPr>
              <a:t>khi</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sử</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dụng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điện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thoại</a:t>
            </a:r>
            <a:br>
              <a:rPr lang="en-US" sz="2200" dirty="0">
                <a:effectLst/>
                <a:latin typeface="Times New Roman" panose="02020603050405020304" pitchFamily="18" charset="0"/>
                <a:ea typeface="Times New Roman" panose="02020603050405020304" pitchFamily="18" charset="0"/>
              </a:rPr>
            </a:br>
            <a:r>
              <a:rPr lang="en-US" sz="2200" b="1" dirty="0" err="1">
                <a:effectLst/>
                <a:latin typeface="Times New Roman" panose="02020603050405020304" pitchFamily="18" charset="0"/>
                <a:ea typeface="Times New Roman" panose="02020603050405020304" pitchFamily="18" charset="0"/>
              </a:rPr>
              <a:t>Hoạt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động</a:t>
            </a:r>
            <a:r>
              <a:rPr lang="en-US" sz="2200" b="1" dirty="0">
                <a:effectLst/>
                <a:latin typeface="Times New Roman" panose="02020603050405020304" pitchFamily="18" charset="0"/>
                <a:ea typeface="Times New Roman" panose="02020603050405020304" pitchFamily="18" charset="0"/>
              </a:rPr>
              <a:t> 1: </a:t>
            </a:r>
            <a:r>
              <a:rPr lang="en-US" sz="2200" b="1" dirty="0" err="1">
                <a:effectLst/>
                <a:latin typeface="Times New Roman" panose="02020603050405020304" pitchFamily="18" charset="0"/>
                <a:ea typeface="Times New Roman" panose="02020603050405020304" pitchFamily="18" charset="0"/>
              </a:rPr>
              <a:t>Sử</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dụng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điện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thoại</a:t>
            </a:r>
            <a:r>
              <a:rPr lang="en-US" sz="2200" b="1" dirty="0">
                <a:effectLst/>
                <a:latin typeface="Times New Roman" panose="02020603050405020304" pitchFamily="18" charset="0"/>
                <a:ea typeface="Times New Roman" panose="02020603050405020304" pitchFamily="18" charset="0"/>
              </a:rPr>
              <a:t> an </a:t>
            </a:r>
            <a:r>
              <a:rPr lang="en-US" sz="2200" b="1" dirty="0" err="1">
                <a:effectLst/>
                <a:latin typeface="Times New Roman" panose="02020603050405020304" pitchFamily="18" charset="0"/>
                <a:ea typeface="Times New Roman" panose="02020603050405020304" pitchFamily="18" charset="0"/>
              </a:rPr>
              <a:t>toàn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tiết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kiệm</a:t>
            </a:r>
            <a:endParaRPr lang="en-US" sz="22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8880AE3B-C814-EC8C-C7E2-3C9F6DAE8534}"/>
              </a:ext>
            </a:extLst>
          </p:cNvPr>
          <p:cNvSpPr>
            <a:spLocks noGrp="1"/>
          </p:cNvSpPr>
          <p:nvPr>
            <p:ph idx="1"/>
          </p:nvPr>
        </p:nvSpPr>
        <p:spPr>
          <a:xfrm>
            <a:off x="114300" y="993091"/>
            <a:ext cx="11407141" cy="993089"/>
          </a:xfrm>
        </p:spPr>
        <p:txBody>
          <a:bodyPr>
            <a:noAutofit/>
          </a:bodyPr>
          <a:lstStyle/>
          <a:p>
            <a:pPr marL="914400" lvl="2" indent="0">
              <a:buNone/>
            </a:pPr>
            <a:r>
              <a:rPr lang="en-US" sz="2200" dirty="0">
                <a:latin typeface="Times New Roman" panose="02020603050405020304" pitchFamily="18" charset="0"/>
                <a:cs typeface="Times New Roman" panose="02020603050405020304" pitchFamily="18" charset="0"/>
              </a:rPr>
              <a:t>Chia </a:t>
            </a:r>
            <a:r>
              <a:rPr lang="en-US" sz="2200" dirty="0" err="1">
                <a:latin typeface="Times New Roman" panose="02020603050405020304" pitchFamily="18" charset="0"/>
                <a:cs typeface="Times New Roman" panose="02020603050405020304" pitchFamily="18" charset="0"/>
              </a:rPr>
              <a:t>lớp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6,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Quan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6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1.</a:t>
            </a:r>
          </a:p>
          <a:p>
            <a:pPr marL="0" marR="0" algn="just">
              <a:lnSpc>
                <a:spcPct val="120000"/>
              </a:lnSpc>
              <a:spcBef>
                <a:spcPts val="600"/>
              </a:spcBef>
              <a:spcAft>
                <a:spcPts val="6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0098A94-E532-B774-03C6-93797C50030F}"/>
              </a:ext>
            </a:extLst>
          </p:cNvPr>
          <p:cNvPicPr>
            <a:picLocks noChangeAspect="1"/>
          </p:cNvPicPr>
          <p:nvPr/>
        </p:nvPicPr>
        <p:blipFill>
          <a:blip r:embed="rId2"/>
          <a:stretch>
            <a:fillRect/>
          </a:stretch>
        </p:blipFill>
        <p:spPr>
          <a:xfrm>
            <a:off x="243840" y="1986180"/>
            <a:ext cx="11833859" cy="4871820"/>
          </a:xfrm>
          <a:prstGeom prst="rect">
            <a:avLst/>
          </a:prstGeom>
        </p:spPr>
      </p:pic>
    </p:spTree>
    <p:extLst>
      <p:ext uri="{BB962C8B-B14F-4D97-AF65-F5344CB8AC3E}">
        <p14:creationId xmlns:p14="http://schemas.microsoft.com/office/powerpoint/2010/main" val="405445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D53F34-5687-5A7E-A26B-61784F233822}"/>
              </a:ext>
            </a:extLst>
          </p:cNvPr>
          <p:cNvGraphicFramePr>
            <a:graphicFrameLocks noGrp="1"/>
          </p:cNvGraphicFramePr>
          <p:nvPr>
            <p:ph idx="1"/>
            <p:extLst>
              <p:ext uri="{D42A27DB-BD31-4B8C-83A1-F6EECF244321}">
                <p14:modId xmlns:p14="http://schemas.microsoft.com/office/powerpoint/2010/main" val="3883366859"/>
              </p:ext>
            </p:extLst>
          </p:nvPr>
        </p:nvGraphicFramePr>
        <p:xfrm>
          <a:off x="365760" y="381000"/>
          <a:ext cx="11445240" cy="6263640"/>
        </p:xfrm>
        <a:graphic>
          <a:graphicData uri="http://schemas.openxmlformats.org/drawingml/2006/table">
            <a:tbl>
              <a:tblPr firstRow="1" firstCol="1" bandRow="1">
                <a:tableStyleId>{5C22544A-7EE6-4342-B048-85BDC9FD1C3A}</a:tableStyleId>
              </a:tblPr>
              <a:tblGrid>
                <a:gridCol w="5376663">
                  <a:extLst>
                    <a:ext uri="{9D8B030D-6E8A-4147-A177-3AD203B41FA5}">
                      <a16:colId xmlns:a16="http://schemas.microsoft.com/office/drawing/2014/main" val="1440923823"/>
                    </a:ext>
                  </a:extLst>
                </a:gridCol>
                <a:gridCol w="6068577">
                  <a:extLst>
                    <a:ext uri="{9D8B030D-6E8A-4147-A177-3AD203B41FA5}">
                      <a16:colId xmlns:a16="http://schemas.microsoft.com/office/drawing/2014/main" val="3215793313"/>
                    </a:ext>
                  </a:extLst>
                </a:gridCol>
              </a:tblGrid>
              <a:tr h="2087880">
                <a:tc>
                  <a:txBody>
                    <a:bodyPr/>
                    <a:lstStyle/>
                    <a:p>
                      <a:pPr marL="0" marR="0">
                        <a:lnSpc>
                          <a:spcPct val="150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sử</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điện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thoại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ảnh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401283839"/>
                  </a:ext>
                </a:extLst>
              </a:tr>
              <a:tr h="2087880">
                <a:tc>
                  <a:txBody>
                    <a:bodyPr/>
                    <a:lstStyle/>
                    <a:p>
                      <a:pPr marL="0" marR="0">
                        <a:lnSpc>
                          <a:spcPct val="150000"/>
                        </a:lnSpc>
                        <a:spcBef>
                          <a:spcPts val="0"/>
                        </a:spcBef>
                        <a:spcAft>
                          <a:spcPts val="0"/>
                        </a:spcAft>
                      </a:pPr>
                      <a:r>
                        <a:rPr lang="en-US" sz="3200">
                          <a:effectLst/>
                          <a:latin typeface="Times New Roman" panose="02020603050405020304" pitchFamily="18" charset="0"/>
                          <a:cs typeface="Times New Roman" panose="02020603050405020304" pitchFamily="18" charset="0"/>
                        </a:rPr>
                        <a:t>Không an toàn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546631609"/>
                  </a:ext>
                </a:extLst>
              </a:tr>
              <a:tr h="2087880">
                <a:tc>
                  <a:txBody>
                    <a:bodyPr/>
                    <a:lstStyle/>
                    <a:p>
                      <a:pPr marL="0" marR="0">
                        <a:lnSpc>
                          <a:spcPct val="150000"/>
                        </a:lnSpc>
                        <a:spcBef>
                          <a:spcPts val="0"/>
                        </a:spcBef>
                        <a:spcAft>
                          <a:spcPts val="0"/>
                        </a:spcAft>
                      </a:pPr>
                      <a:r>
                        <a:rPr lang="en-US" sz="3200">
                          <a:effectLst/>
                          <a:latin typeface="Times New Roman" panose="02020603050405020304" pitchFamily="18" charset="0"/>
                          <a:cs typeface="Times New Roman" panose="02020603050405020304" pitchFamily="18" charset="0"/>
                        </a:rPr>
                        <a:t>Không tiết kiệm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641843508"/>
                  </a:ext>
                </a:extLst>
              </a:tr>
            </a:tbl>
          </a:graphicData>
        </a:graphic>
      </p:graphicFrame>
    </p:spTree>
    <p:extLst>
      <p:ext uri="{BB962C8B-B14F-4D97-AF65-F5344CB8AC3E}">
        <p14:creationId xmlns:p14="http://schemas.microsoft.com/office/powerpoint/2010/main" val="11036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D53F34-5687-5A7E-A26B-61784F233822}"/>
              </a:ext>
            </a:extLst>
          </p:cNvPr>
          <p:cNvGraphicFramePr>
            <a:graphicFrameLocks noGrp="1"/>
          </p:cNvGraphicFramePr>
          <p:nvPr>
            <p:ph idx="1"/>
            <p:extLst>
              <p:ext uri="{D42A27DB-BD31-4B8C-83A1-F6EECF244321}">
                <p14:modId xmlns:p14="http://schemas.microsoft.com/office/powerpoint/2010/main" val="4020395913"/>
              </p:ext>
            </p:extLst>
          </p:nvPr>
        </p:nvGraphicFramePr>
        <p:xfrm>
          <a:off x="365760" y="381000"/>
          <a:ext cx="11445240" cy="6159758"/>
        </p:xfrm>
        <a:graphic>
          <a:graphicData uri="http://schemas.openxmlformats.org/drawingml/2006/table">
            <a:tbl>
              <a:tblPr firstRow="1" firstCol="1" bandRow="1">
                <a:tableStyleId>{5C22544A-7EE6-4342-B048-85BDC9FD1C3A}</a:tableStyleId>
              </a:tblPr>
              <a:tblGrid>
                <a:gridCol w="5376663">
                  <a:extLst>
                    <a:ext uri="{9D8B030D-6E8A-4147-A177-3AD203B41FA5}">
                      <a16:colId xmlns:a16="http://schemas.microsoft.com/office/drawing/2014/main" val="1440923823"/>
                    </a:ext>
                  </a:extLst>
                </a:gridCol>
                <a:gridCol w="6068577">
                  <a:extLst>
                    <a:ext uri="{9D8B030D-6E8A-4147-A177-3AD203B41FA5}">
                      <a16:colId xmlns:a16="http://schemas.microsoft.com/office/drawing/2014/main" val="3215793313"/>
                    </a:ext>
                  </a:extLst>
                </a:gridCol>
              </a:tblGrid>
              <a:tr h="1163026">
                <a:tc>
                  <a:txBody>
                    <a:bodyPr/>
                    <a:lstStyle/>
                    <a:p>
                      <a:pPr marL="0" marR="0">
                        <a:lnSpc>
                          <a:spcPct val="150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sử</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điện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thoại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ảnh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401283839"/>
                  </a:ext>
                </a:extLst>
              </a:tr>
              <a:tr h="2498366">
                <a:tc>
                  <a:txBody>
                    <a:bodyPr/>
                    <a:lstStyle/>
                    <a:p>
                      <a:pPr marL="0" marR="0">
                        <a:lnSpc>
                          <a:spcPct val="150000"/>
                        </a:lnSpc>
                        <a:spcBef>
                          <a:spcPts val="0"/>
                        </a:spcBef>
                        <a:spcAft>
                          <a:spcPts val="0"/>
                        </a:spcAft>
                      </a:pPr>
                      <a:r>
                        <a:rPr lang="en-US" sz="3200" dirty="0" err="1">
                          <a:effectLst/>
                          <a:latin typeface="Times New Roman" panose="02020603050405020304" pitchFamily="18" charset="0"/>
                          <a:cs typeface="Times New Roman" panose="02020603050405020304" pitchFamily="18" charset="0"/>
                        </a:rPr>
                        <a:t>Không</a:t>
                      </a:r>
                      <a:r>
                        <a:rPr lang="en-US" sz="3200" dirty="0">
                          <a:effectLst/>
                          <a:latin typeface="Times New Roman" panose="02020603050405020304" pitchFamily="18" charset="0"/>
                          <a:cs typeface="Times New Roman" panose="02020603050405020304" pitchFamily="18" charset="0"/>
                        </a:rPr>
                        <a:t> an </a:t>
                      </a:r>
                      <a:r>
                        <a:rPr lang="en-US" sz="3200" dirty="0" err="1">
                          <a:effectLst/>
                          <a:latin typeface="Times New Roman" panose="02020603050405020304" pitchFamily="18" charset="0"/>
                          <a:cs typeface="Times New Roman" panose="02020603050405020304" pitchFamily="18" charset="0"/>
                        </a:rPr>
                        <a:t>toàn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546631609"/>
                  </a:ext>
                </a:extLst>
              </a:tr>
              <a:tr h="2498366">
                <a:tc>
                  <a:txBody>
                    <a:bodyPr/>
                    <a:lstStyle/>
                    <a:p>
                      <a:pPr marL="0" marR="0">
                        <a:lnSpc>
                          <a:spcPct val="150000"/>
                        </a:lnSpc>
                        <a:spcBef>
                          <a:spcPts val="0"/>
                        </a:spcBef>
                        <a:spcAft>
                          <a:spcPts val="0"/>
                        </a:spcAft>
                      </a:pPr>
                      <a:r>
                        <a:rPr lang="en-US" sz="3200">
                          <a:effectLst/>
                          <a:latin typeface="Times New Roman" panose="02020603050405020304" pitchFamily="18" charset="0"/>
                          <a:cs typeface="Times New Roman" panose="02020603050405020304" pitchFamily="18" charset="0"/>
                        </a:rPr>
                        <a:t>Không tiết kiệm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641843508"/>
                  </a:ext>
                </a:extLst>
              </a:tr>
            </a:tbl>
          </a:graphicData>
        </a:graphic>
      </p:graphicFrame>
      <p:sp>
        <p:nvSpPr>
          <p:cNvPr id="2" name="Title 1">
            <a:extLst>
              <a:ext uri="{FF2B5EF4-FFF2-40B4-BE49-F238E27FC236}">
                <a16:creationId xmlns:a16="http://schemas.microsoft.com/office/drawing/2014/main" id="{A49573FC-6AAC-935F-B99B-7725DB1EBCC1}"/>
              </a:ext>
            </a:extLst>
          </p:cNvPr>
          <p:cNvSpPr txBox="1">
            <a:spLocks/>
          </p:cNvSpPr>
          <p:nvPr/>
        </p:nvSpPr>
        <p:spPr>
          <a:xfrm>
            <a:off x="6949440" y="4551997"/>
            <a:ext cx="2468880"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 b, c, d</a:t>
            </a:r>
          </a:p>
        </p:txBody>
      </p:sp>
      <p:sp>
        <p:nvSpPr>
          <p:cNvPr id="3" name="Title 1">
            <a:extLst>
              <a:ext uri="{FF2B5EF4-FFF2-40B4-BE49-F238E27FC236}">
                <a16:creationId xmlns:a16="http://schemas.microsoft.com/office/drawing/2014/main" id="{2D9162D0-FF7C-76AC-D2E7-69D240FB19EE}"/>
              </a:ext>
            </a:extLst>
          </p:cNvPr>
          <p:cNvSpPr>
            <a:spLocks noGrp="1"/>
          </p:cNvSpPr>
          <p:nvPr>
            <p:ph type="title"/>
          </p:nvPr>
        </p:nvSpPr>
        <p:spPr>
          <a:xfrm>
            <a:off x="6949440" y="2128837"/>
            <a:ext cx="2468880" cy="1009651"/>
          </a:xfrm>
        </p:spPr>
        <p:txBody>
          <a:bodyPr/>
          <a:lstStyle/>
          <a:p>
            <a:r>
              <a:rPr lang="en-US" dirty="0"/>
              <a:t>a, b, c, g</a:t>
            </a:r>
          </a:p>
        </p:txBody>
      </p:sp>
    </p:spTree>
    <p:extLst>
      <p:ext uri="{BB962C8B-B14F-4D97-AF65-F5344CB8AC3E}">
        <p14:creationId xmlns:p14="http://schemas.microsoft.com/office/powerpoint/2010/main" val="18966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80AE3B-C814-EC8C-C7E2-3C9F6DAE8534}"/>
              </a:ext>
            </a:extLst>
          </p:cNvPr>
          <p:cNvSpPr>
            <a:spLocks noGrp="1"/>
          </p:cNvSpPr>
          <p:nvPr>
            <p:ph idx="1"/>
          </p:nvPr>
        </p:nvSpPr>
        <p:spPr>
          <a:xfrm>
            <a:off x="218365" y="1308494"/>
            <a:ext cx="12359640" cy="3217786"/>
          </a:xfrm>
        </p:spPr>
        <p:txBody>
          <a:bodyPr>
            <a:noAutofit/>
          </a:bodyPr>
          <a:lstStyle/>
          <a:p>
            <a:pPr marL="0" indent="0">
              <a:buNone/>
            </a:pP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a:t>
            </a:r>
            <a:r>
              <a:rPr lang="en-US" sz="3200" dirty="0">
                <a:latin typeface="Times New Roman" panose="02020603050405020304" pitchFamily="18" charset="0"/>
                <a:cs typeface="Times New Roman" panose="02020603050405020304" pitchFamily="18" charset="0"/>
              </a:rPr>
              <a:t> pin</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43D57668-FC84-6702-BE08-9980D56A014F}"/>
              </a:ext>
            </a:extLst>
          </p:cNvPr>
          <p:cNvSpPr txBox="1">
            <a:spLocks/>
          </p:cNvSpPr>
          <p:nvPr/>
        </p:nvSpPr>
        <p:spPr>
          <a:xfrm>
            <a:off x="114300" y="1"/>
            <a:ext cx="11963400" cy="9930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200"/>
              </a:spcBef>
              <a:spcAft>
                <a:spcPts val="200"/>
              </a:spcAft>
            </a:pPr>
            <a:r>
              <a:rPr lang="vi-VN" sz="3200" b="1" dirty="0">
                <a:latin typeface="Times New Roman" panose="02020603050405020304" pitchFamily="18" charset="0"/>
                <a:ea typeface="Times New Roman" panose="02020603050405020304" pitchFamily="18" charset="0"/>
              </a:rPr>
              <a:t>Hoạt động </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Lưu</a:t>
            </a:r>
            <a:r>
              <a:rPr lang="en-US" sz="3200" b="1" dirty="0">
                <a:latin typeface="Times New Roman" panose="02020603050405020304" pitchFamily="18" charset="0"/>
                <a:ea typeface="Times New Roman" panose="02020603050405020304" pitchFamily="18" charset="0"/>
              </a:rPr>
              <a:t> ý </a:t>
            </a:r>
            <a:r>
              <a:rPr lang="en-US" sz="3200" b="1" dirty="0" err="1">
                <a:latin typeface="Times New Roman" panose="02020603050405020304" pitchFamily="18" charset="0"/>
                <a:ea typeface="Times New Roman" panose="02020603050405020304" pitchFamily="18" charset="0"/>
              </a:rPr>
              <a:t>khi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sử</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dụng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điện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thoại</a:t>
            </a:r>
            <a:br>
              <a:rPr lang="en-US" sz="3200" dirty="0">
                <a:latin typeface="Times New Roman" panose="02020603050405020304" pitchFamily="18" charset="0"/>
                <a:ea typeface="Times New Roman" panose="02020603050405020304" pitchFamily="18" charset="0"/>
              </a:rPr>
            </a:br>
            <a:r>
              <a:rPr lang="en-US" sz="3200" b="1" dirty="0" err="1">
                <a:latin typeface="Times New Roman" panose="02020603050405020304" pitchFamily="18" charset="0"/>
                <a:ea typeface="Times New Roman" panose="02020603050405020304" pitchFamily="18" charset="0"/>
              </a:rPr>
              <a:t>Hoạt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rPr>
              <a:t> 1: </a:t>
            </a:r>
            <a:r>
              <a:rPr lang="en-US" sz="3200" b="1" dirty="0" err="1">
                <a:latin typeface="Times New Roman" panose="02020603050405020304" pitchFamily="18" charset="0"/>
                <a:ea typeface="Times New Roman" panose="02020603050405020304" pitchFamily="18" charset="0"/>
              </a:rPr>
              <a:t>Sử</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dụng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điện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thoại</a:t>
            </a:r>
            <a:r>
              <a:rPr lang="en-US" sz="3200" b="1" dirty="0">
                <a:latin typeface="Times New Roman" panose="02020603050405020304" pitchFamily="18" charset="0"/>
                <a:ea typeface="Times New Roman" panose="02020603050405020304" pitchFamily="18" charset="0"/>
              </a:rPr>
              <a:t> an </a:t>
            </a:r>
            <a:r>
              <a:rPr lang="en-US" sz="3200" b="1" dirty="0" err="1">
                <a:latin typeface="Times New Roman" panose="02020603050405020304" pitchFamily="18" charset="0"/>
                <a:ea typeface="Times New Roman" panose="02020603050405020304" pitchFamily="18" charset="0"/>
              </a:rPr>
              <a:t>toàn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tiết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kiệm</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93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TotalTime>
  <Words>1008</Words>
  <Application>Microsoft Office PowerPoint</Application>
  <PresentationFormat>Widescreen</PresentationFormat>
  <Paragraphs>92</Paragraphs>
  <Slides>23</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Calibri</vt:lpstr>
      <vt:lpstr>Calibri Light</vt:lpstr>
      <vt:lpstr>Chewy</vt:lpstr>
      <vt:lpstr>Nunito</vt:lpstr>
      <vt:lpstr>Nunito SemiBold</vt:lpstr>
      <vt:lpstr>Times New Roman</vt:lpstr>
      <vt:lpstr>Trebuchet MS</vt:lpstr>
      <vt:lpstr>Office Theme</vt:lpstr>
      <vt:lpstr>Reforestation Project Proposal  by Slidesgo</vt:lpstr>
      <vt:lpstr>2_Office Theme</vt:lpstr>
      <vt:lpstr>PowerPoint Presentation</vt:lpstr>
      <vt:lpstr>PowerPoint Presentation</vt:lpstr>
      <vt:lpstr>Tình huống: Nam 11 tuổi, thường xuyên sử dụng điên thoại vào đêm khuya và sử dụng những ngôn ngữ thiếu văn hóa khi chat với bạn bè trên mạng xã hội. Theo em, Nam làm như vậy là đúng hay sai? Vì sao? </vt:lpstr>
      <vt:lpstr>Đáp án:</vt:lpstr>
      <vt:lpstr>PowerPoint Presentation</vt:lpstr>
      <vt:lpstr>Hoạt động : Lưu ý khi sử dụng điện thoại Hoạt động 1: Sử dụng điện thoại an toàn, tiết kiệm</vt:lpstr>
      <vt:lpstr>PowerPoint Presentation</vt:lpstr>
      <vt:lpstr>a, b, c, g</vt:lpstr>
      <vt:lpstr>PowerPoint Presentation</vt:lpstr>
      <vt:lpstr>PowerPoint Presentation</vt:lpstr>
      <vt:lpstr>Cách giao tiếp hình a hay hơn. Vì bạn trai đã biết cách chào hỏi người lớn trước và giới thiệu tên mình và nêu được mục đích của cuộc gọi. Còn hình b thì chưa có được điều đó ứng xử chưa được tế nhị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TỰ HỌC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Nguyen Thi Hang Nga -  PTDTBT THCS Nguyen Van Troi</cp:lastModifiedBy>
  <cp:revision>123</cp:revision>
  <dcterms:created xsi:type="dcterms:W3CDTF">2022-03-06T09:05:21Z</dcterms:created>
  <dcterms:modified xsi:type="dcterms:W3CDTF">2024-07-21T11:30:05Z</dcterms:modified>
</cp:coreProperties>
</file>