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  <p:sldMasterId id="2147483707" r:id="rId2"/>
    <p:sldMasterId id="2147483720" r:id="rId3"/>
    <p:sldMasterId id="2147483803" r:id="rId4"/>
  </p:sldMasterIdLst>
  <p:notesMasterIdLst>
    <p:notesMasterId r:id="rId19"/>
  </p:notesMasterIdLst>
  <p:sldIdLst>
    <p:sldId id="286" r:id="rId5"/>
    <p:sldId id="298" r:id="rId6"/>
    <p:sldId id="302" r:id="rId7"/>
    <p:sldId id="303" r:id="rId8"/>
    <p:sldId id="268" r:id="rId9"/>
    <p:sldId id="304" r:id="rId10"/>
    <p:sldId id="341" r:id="rId11"/>
    <p:sldId id="278" r:id="rId12"/>
    <p:sldId id="307" r:id="rId13"/>
    <p:sldId id="317" r:id="rId14"/>
    <p:sldId id="309" r:id="rId15"/>
    <p:sldId id="318" r:id="rId16"/>
    <p:sldId id="332" r:id="rId17"/>
    <p:sldId id="33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63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3792" autoAdjust="0"/>
  </p:normalViewPr>
  <p:slideViewPr>
    <p:cSldViewPr snapToGrid="0">
      <p:cViewPr varScale="1">
        <p:scale>
          <a:sx n="68" d="100"/>
          <a:sy n="68" d="100"/>
        </p:scale>
        <p:origin x="2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1F5F7-D63B-4784-BF1F-012863F15532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D10F2-9854-45BB-9993-F9B997F8C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81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5993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557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175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01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6017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608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217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</a:t>
            </a: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5683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012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2769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9387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3" name="Google Shape;115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4" name="Google Shape;1154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7409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3: </a:t>
            </a:r>
            <a:r>
              <a:rPr lang="en-US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621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3907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7812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70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5256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81271"/>
      </p:ext>
    </p:extLst>
  </p:cSld>
  <p:clrMapOvr>
    <a:masterClrMapping/>
  </p:clrMapOvr>
  <p:transition spd="slow" advTm="12737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080411"/>
      </p:ext>
    </p:extLst>
  </p:cSld>
  <p:clrMapOvr>
    <a:masterClrMapping/>
  </p:clrMapOvr>
  <p:transition spd="slow" advTm="12737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763618"/>
      </p:ext>
    </p:extLst>
  </p:cSld>
  <p:clrMapOvr>
    <a:masterClrMapping/>
  </p:clrMapOvr>
  <p:transition spd="slow" advTm="12737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602005"/>
      </p:ext>
    </p:extLst>
  </p:cSld>
  <p:clrMapOvr>
    <a:masterClrMapping/>
  </p:clrMapOvr>
  <p:transition spd="slow" advTm="12737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88794"/>
      </p:ext>
    </p:extLst>
  </p:cSld>
  <p:clrMapOvr>
    <a:masterClrMapping/>
  </p:clrMapOvr>
  <p:transition spd="slow" advTm="12737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021776"/>
      </p:ext>
    </p:extLst>
  </p:cSld>
  <p:clrMapOvr>
    <a:masterClrMapping/>
  </p:clrMapOvr>
  <p:transition spd="slow" advTm="12737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371322"/>
      </p:ext>
    </p:extLst>
  </p:cSld>
  <p:clrMapOvr>
    <a:masterClrMapping/>
  </p:clrMapOvr>
  <p:transition spd="slow" advTm="12737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5323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741625"/>
      </p:ext>
    </p:extLst>
  </p:cSld>
  <p:clrMapOvr>
    <a:masterClrMapping/>
  </p:clrMapOvr>
  <p:transition spd="slow" advTm="12737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515124"/>
      </p:ext>
    </p:extLst>
  </p:cSld>
  <p:clrMapOvr>
    <a:masterClrMapping/>
  </p:clrMapOvr>
  <p:transition spd="slow" advTm="12737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500732"/>
      </p:ext>
    </p:extLst>
  </p:cSld>
  <p:clrMapOvr>
    <a:masterClrMapping/>
  </p:clrMapOvr>
  <p:transition spd="slow" advTm="12737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960520"/>
      </p:ext>
    </p:extLst>
  </p:cSld>
  <p:clrMapOvr>
    <a:masterClrMapping/>
  </p:clrMapOvr>
  <p:transition spd="slow" advTm="12737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自定义版式">
  <p:cSld name="3_自定义版式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80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98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自定义版式">
  <p:cSld name="2_自定义版式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1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109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187297"/>
      </p:ext>
    </p:extLst>
  </p:cSld>
  <p:clrMapOvr>
    <a:masterClrMapping/>
  </p:clrMapOvr>
  <p:transition spd="slow" advTm="12737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2309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538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1744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0476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1208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2430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4854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0004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4714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1932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3455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252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1205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4201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9640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2430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8151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359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33302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7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6" r:id="rId8"/>
    <p:sldLayoutId id="2147483717" r:id="rId9"/>
    <p:sldLayoutId id="2147483718" r:id="rId10"/>
    <p:sldLayoutId id="2147483719" r:id="rId11"/>
  </p:sldLayoutIdLst>
  <p:transition spd="slow" advTm="12737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30" y="-7374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6421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6" r:id="rId2"/>
    <p:sldLayoutId id="2147483727" r:id="rId3"/>
    <p:sldLayoutId id="2147483729" r:id="rId4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83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33.png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4.jpg"/><Relationship Id="rId15" Type="http://schemas.openxmlformats.org/officeDocument/2006/relationships/image" Target="../media/image44.png"/><Relationship Id="rId10" Type="http://schemas.openxmlformats.org/officeDocument/2006/relationships/slide" Target="slide2.xml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1.jpeg"/><Relationship Id="rId14" Type="http://schemas.openxmlformats.org/officeDocument/2006/relationships/image" Target="../media/image31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5.png"/><Relationship Id="rId12" Type="http://schemas.openxmlformats.org/officeDocument/2006/relationships/image" Target="../media/image3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11" Type="http://schemas.openxmlformats.org/officeDocument/2006/relationships/image" Target="../media/image48.png"/><Relationship Id="rId5" Type="http://schemas.openxmlformats.org/officeDocument/2006/relationships/image" Target="../media/image34.jpg"/><Relationship Id="rId10" Type="http://schemas.microsoft.com/office/2007/relationships/hdphoto" Target="../media/hdphoto3.wdp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7.png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9.png"/><Relationship Id="rId12" Type="http://schemas.openxmlformats.org/officeDocument/2006/relationships/image" Target="../media/image5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11" Type="http://schemas.openxmlformats.org/officeDocument/2006/relationships/image" Target="../media/image31.gif"/><Relationship Id="rId5" Type="http://schemas.openxmlformats.org/officeDocument/2006/relationships/image" Target="../media/image34.jpg"/><Relationship Id="rId10" Type="http://schemas.openxmlformats.org/officeDocument/2006/relationships/slide" Target="slide2.xml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3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826747"/>
            <a:ext cx="11220576" cy="59196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34" y="832210"/>
            <a:ext cx="10361468" cy="56006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62" y="3587226"/>
            <a:ext cx="2275493" cy="355857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6375" y="3632548"/>
            <a:ext cx="1969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8DFA4E-2C93-B588-9C86-99486347411F}"/>
              </a:ext>
            </a:extLst>
          </p:cNvPr>
          <p:cNvSpPr/>
          <p:nvPr/>
        </p:nvSpPr>
        <p:spPr>
          <a:xfrm>
            <a:off x="2835928" y="2739821"/>
            <a:ext cx="798212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“TAM SAO THẤT BẢN”</a:t>
            </a:r>
            <a:endParaRPr lang="en-US" sz="6000" b="1" cap="none" spc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B91D18-2D4B-0440-5E05-74E7C68A06FA}"/>
              </a:ext>
            </a:extLst>
          </p:cNvPr>
          <p:cNvSpPr/>
          <p:nvPr/>
        </p:nvSpPr>
        <p:spPr>
          <a:xfrm>
            <a:off x="4290646" y="1075096"/>
            <a:ext cx="455793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TRÒ CHƠI </a:t>
            </a:r>
          </a:p>
        </p:txBody>
      </p:sp>
    </p:spTree>
    <p:extLst>
      <p:ext uri="{BB962C8B-B14F-4D97-AF65-F5344CB8AC3E}">
        <p14:creationId xmlns:p14="http://schemas.microsoft.com/office/powerpoint/2010/main" val="2809443466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69488" y="-282387"/>
            <a:ext cx="24979312" cy="7140388"/>
            <a:chOff x="-169488" y="-282387"/>
            <a:chExt cx="24979312" cy="7140388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-169488" y="-282387"/>
              <a:ext cx="24738105" cy="7140388"/>
              <a:chOff x="-12469906" y="-1423151"/>
              <a:chExt cx="24738105" cy="714038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2469906" y="-1423151"/>
                <a:ext cx="12192000" cy="714038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277906" y="-1134158"/>
                <a:ext cx="12546105" cy="6851394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92000" y="-146371"/>
              <a:ext cx="12617824" cy="5944679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35501" y="3682273"/>
            <a:ext cx="3859102" cy="33287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0148" y="1428684"/>
            <a:ext cx="2548349" cy="2548349"/>
          </a:xfrm>
          <a:prstGeom prst="rect">
            <a:avLst/>
          </a:prstGeom>
        </p:spPr>
      </p:pic>
      <p:pic>
        <p:nvPicPr>
          <p:cNvPr id="15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1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7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94974 0.0076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87" y="37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1.01446 0.00648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29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576774"/>
            <a:ext cx="24384000" cy="7434774"/>
            <a:chOff x="0" y="-576774"/>
            <a:chExt cx="24384000" cy="7434774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/>
            <a:srcRect b="4923"/>
            <a:stretch/>
          </p:blipFill>
          <p:spPr>
            <a:xfrm>
              <a:off x="12175042" y="-576774"/>
              <a:ext cx="12208958" cy="62882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 descr="Linh thiêng cột cờ Lũng Cú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Lũng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978718" y="2700384"/>
            <a:ext cx="3120826" cy="3953474"/>
            <a:chOff x="17978718" y="2700384"/>
            <a:chExt cx="3120826" cy="3953474"/>
          </a:xfrm>
        </p:grpSpPr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3435" y="5154105"/>
              <a:ext cx="1286109" cy="1383464"/>
            </a:xfrm>
            <a:prstGeom prst="rect">
              <a:avLst/>
            </a:prstGeom>
          </p:spPr>
        </p:pic>
        <p:pic>
          <p:nvPicPr>
            <p:cNvPr id="29" name="Picture 6" descr="คู่มือท่องเที่ยวแพคเกจไอคอนการ์ตูนอักขระ, การ์ตูน, อักขระ,  ภาพประกอบออกแบบตัวละครภาพ PNG และ PSD สำหรับดาวน์โหลดฟรี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7969" l="10000" r="90000">
                          <a14:foregroundMark x1="67031" y1="29063" x2="70156" y2="34531"/>
                          <a14:foregroundMark x1="65625" y1="24063" x2="43594" y2="52031"/>
                          <a14:foregroundMark x1="51094" y1="48750" x2="50938" y2="573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61" r="18055"/>
            <a:stretch/>
          </p:blipFill>
          <p:spPr bwMode="auto">
            <a:xfrm>
              <a:off x="17978718" y="2700384"/>
              <a:ext cx="2407024" cy="3953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1713" y="3509709"/>
            <a:ext cx="3738110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175017" y="403188"/>
            <a:ext cx="5769760" cy="2937373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>
                <a:solidFill>
                  <a:prstClr val="black"/>
                </a:solidFill>
              </a:rPr>
              <a:t>Tôi là bộ phận quan trọng nhất của điện thoại cố định, không có tôi thì bạn không thể nghe thấy tiếng người bên kia. Tôi là ai?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srgbClr val="FF0000"/>
                </a:solidFill>
                <a:latin typeface="Calibri" panose="020F0502020204030204"/>
              </a:rPr>
              <a:t>Ống nghe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6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1.03242 -4.44444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1 0.03935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481" y="-208013"/>
            <a:ext cx="24930847" cy="7066013"/>
            <a:chOff x="4481" y="-208013"/>
            <a:chExt cx="24930847" cy="706601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4481" y="6606"/>
              <a:ext cx="24930847" cy="6851394"/>
              <a:chOff x="-19812000" y="181103"/>
              <a:chExt cx="24384000" cy="68513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b="5161"/>
            <a:stretch/>
          </p:blipFill>
          <p:spPr>
            <a:xfrm>
              <a:off x="9400" y="6606"/>
              <a:ext cx="12512611" cy="576243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22011" y="-208013"/>
              <a:ext cx="12408399" cy="5923547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26643" y="61439"/>
            <a:ext cx="6069629" cy="4312482"/>
            <a:chOff x="426643" y="61439"/>
            <a:chExt cx="6069629" cy="4312482"/>
          </a:xfrm>
        </p:grpSpPr>
        <p:pic>
          <p:nvPicPr>
            <p:cNvPr id="2050" name="Picture 2" descr="vịnh Hạ Long, du lịch, cảnh đẹp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643" y="325525"/>
              <a:ext cx="6069629" cy="40483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2" name="Rounded Rectangle 21"/>
            <p:cNvSpPr/>
            <p:nvPr/>
          </p:nvSpPr>
          <p:spPr>
            <a:xfrm>
              <a:off x="1006233" y="61439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Vịnh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Long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Ninh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8591877" y="3896448"/>
            <a:ext cx="2857500" cy="2857500"/>
            <a:chOff x="20456439" y="3773345"/>
            <a:chExt cx="2857500" cy="2857500"/>
          </a:xfrm>
        </p:grpSpPr>
        <p:grpSp>
          <p:nvGrpSpPr>
            <p:cNvPr id="37" name="Group 36"/>
            <p:cNvGrpSpPr/>
            <p:nvPr/>
          </p:nvGrpSpPr>
          <p:grpSpPr>
            <a:xfrm>
              <a:off x="20456439" y="3773345"/>
              <a:ext cx="2857500" cy="2857500"/>
              <a:chOff x="8958263" y="2284177"/>
              <a:chExt cx="2857500" cy="2857500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8263" y="2284177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0" name="Wave 39"/>
              <p:cNvSpPr/>
              <p:nvPr/>
            </p:nvSpPr>
            <p:spPr>
              <a:xfrm>
                <a:off x="10647388" y="2761650"/>
                <a:ext cx="627917" cy="334679"/>
              </a:xfrm>
              <a:prstGeom prst="wav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281691" y="5472962"/>
              <a:ext cx="952081" cy="988180"/>
            </a:xfrm>
            <a:prstGeom prst="rect">
              <a:avLst/>
            </a:prstGeom>
          </p:spPr>
        </p:pic>
      </p:grpSp>
      <p:pic>
        <p:nvPicPr>
          <p:cNvPr id="41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3"/>
          <a:srcRect l="3628" t="11545"/>
          <a:stretch/>
        </p:blipFill>
        <p:spPr>
          <a:xfrm>
            <a:off x="6290327" y="3358138"/>
            <a:ext cx="2596900" cy="3499862"/>
          </a:xfrm>
          <a:prstGeom prst="rect">
            <a:avLst/>
          </a:prstGeom>
        </p:spPr>
      </p:pic>
      <p:sp>
        <p:nvSpPr>
          <p:cNvPr id="43" name="Rounded Rectangular Callout 42"/>
          <p:cNvSpPr/>
          <p:nvPr/>
        </p:nvSpPr>
        <p:spPr>
          <a:xfrm>
            <a:off x="6325096" y="325525"/>
            <a:ext cx="6139889" cy="2563397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/>
              <a:t>Tôi giúp bạn chụp những bức ảnh đẹp và quay video. Tôi có nhiều tính năng thú vị như làm đẹp, chụp chân dung. Tôi là ai?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4" name="Rounded Rectangular Callout 43"/>
          <p:cNvSpPr/>
          <p:nvPr/>
        </p:nvSpPr>
        <p:spPr>
          <a:xfrm>
            <a:off x="2172706" y="2680138"/>
            <a:ext cx="3460839" cy="1295800"/>
          </a:xfrm>
          <a:prstGeom prst="wedgeRoundRectCallout">
            <a:avLst>
              <a:gd name="adj1" fmla="val -40428"/>
              <a:gd name="adj2" fmla="val 872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FF0000"/>
                </a:solidFill>
                <a:latin typeface="Calibri" panose="020F0502020204030204"/>
              </a:rPr>
              <a:t>Camera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6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-1.07513 -0.00972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63" y="-48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-1.01771 0.00185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8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76168"/>
            <a:ext cx="24384000" cy="6934168"/>
            <a:chOff x="0" y="-76168"/>
            <a:chExt cx="24384000" cy="6934168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" r="1574"/>
            <a:stretch/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Chùa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Cột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Hà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Nội</a:t>
              </a:r>
              <a:endPara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378271" y="3171649"/>
            <a:ext cx="3541416" cy="3415914"/>
            <a:chOff x="17378271" y="3171649"/>
            <a:chExt cx="3541416" cy="3415914"/>
          </a:xfrm>
        </p:grpSpPr>
        <p:pic>
          <p:nvPicPr>
            <p:cNvPr id="29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95" r="28495"/>
            <a:stretch/>
          </p:blipFill>
          <p:spPr bwMode="auto">
            <a:xfrm>
              <a:off x="18288000" y="3699735"/>
              <a:ext cx="1436700" cy="2359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378271" y="3171649"/>
              <a:ext cx="3541416" cy="3415914"/>
            </a:xfrm>
            <a:prstGeom prst="rect">
              <a:avLst/>
            </a:prstGeom>
          </p:spPr>
        </p:pic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5218" y="3524718"/>
            <a:ext cx="3542018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589487" y="590720"/>
            <a:ext cx="5805714" cy="2749841"/>
          </a:xfrm>
          <a:prstGeom prst="wedgeRoundRectCallout">
            <a:avLst>
              <a:gd name="adj1" fmla="val -8636"/>
              <a:gd name="adj2" fmla="val 6142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400">
                <a:solidFill>
                  <a:prstClr val="black"/>
                </a:solidFill>
              </a:rPr>
              <a:t>Tôi là nơi bạn nhấn các con số để gọi điện. Tôi thường có màu đen và được làm bằng nhựa. Tôi là ai?</a:t>
            </a:r>
            <a:endParaRPr lang="en-US" sz="3400" dirty="0">
              <a:solidFill>
                <a:prstClr val="black"/>
              </a:solidFill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</a:rPr>
              <a:t>Bàn phím</a:t>
            </a: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9A958B3-B7A3-F4F7-4282-FEB97624409E}"/>
              </a:ext>
            </a:extLst>
          </p:cNvPr>
          <p:cNvSpPr/>
          <p:nvPr/>
        </p:nvSpPr>
        <p:spPr>
          <a:xfrm>
            <a:off x="9114971" y="6037943"/>
            <a:ext cx="420915" cy="362857"/>
          </a:xfrm>
          <a:custGeom>
            <a:avLst/>
            <a:gdLst>
              <a:gd name="connsiteX0" fmla="*/ 304800 w 420915"/>
              <a:gd name="connsiteY0" fmla="*/ 29028 h 362857"/>
              <a:gd name="connsiteX1" fmla="*/ 232229 w 420915"/>
              <a:gd name="connsiteY1" fmla="*/ 0 h 362857"/>
              <a:gd name="connsiteX2" fmla="*/ 116115 w 420915"/>
              <a:gd name="connsiteY2" fmla="*/ 29028 h 362857"/>
              <a:gd name="connsiteX3" fmla="*/ 14515 w 420915"/>
              <a:gd name="connsiteY3" fmla="*/ 116114 h 362857"/>
              <a:gd name="connsiteX4" fmla="*/ 0 w 420915"/>
              <a:gd name="connsiteY4" fmla="*/ 174171 h 362857"/>
              <a:gd name="connsiteX5" fmla="*/ 14515 w 420915"/>
              <a:gd name="connsiteY5" fmla="*/ 275771 h 362857"/>
              <a:gd name="connsiteX6" fmla="*/ 29029 w 420915"/>
              <a:gd name="connsiteY6" fmla="*/ 319314 h 362857"/>
              <a:gd name="connsiteX7" fmla="*/ 159658 w 420915"/>
              <a:gd name="connsiteY7" fmla="*/ 362857 h 362857"/>
              <a:gd name="connsiteX8" fmla="*/ 319315 w 420915"/>
              <a:gd name="connsiteY8" fmla="*/ 348343 h 362857"/>
              <a:gd name="connsiteX9" fmla="*/ 362858 w 420915"/>
              <a:gd name="connsiteY9" fmla="*/ 333828 h 362857"/>
              <a:gd name="connsiteX10" fmla="*/ 406400 w 420915"/>
              <a:gd name="connsiteY10" fmla="*/ 261257 h 362857"/>
              <a:gd name="connsiteX11" fmla="*/ 420915 w 420915"/>
              <a:gd name="connsiteY11" fmla="*/ 217714 h 362857"/>
              <a:gd name="connsiteX12" fmla="*/ 348343 w 420915"/>
              <a:gd name="connsiteY12" fmla="*/ 29028 h 362857"/>
              <a:gd name="connsiteX13" fmla="*/ 304800 w 420915"/>
              <a:gd name="connsiteY13" fmla="*/ 29028 h 36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0915" h="362857">
                <a:moveTo>
                  <a:pt x="304800" y="29028"/>
                </a:moveTo>
                <a:cubicBezTo>
                  <a:pt x="285448" y="24190"/>
                  <a:pt x="258283" y="0"/>
                  <a:pt x="232229" y="0"/>
                </a:cubicBezTo>
                <a:cubicBezTo>
                  <a:pt x="192333" y="0"/>
                  <a:pt x="116115" y="29028"/>
                  <a:pt x="116115" y="29028"/>
                </a:cubicBezTo>
                <a:cubicBezTo>
                  <a:pt x="95242" y="44682"/>
                  <a:pt x="29677" y="89580"/>
                  <a:pt x="14515" y="116114"/>
                </a:cubicBezTo>
                <a:cubicBezTo>
                  <a:pt x="4618" y="133434"/>
                  <a:pt x="4838" y="154819"/>
                  <a:pt x="0" y="174171"/>
                </a:cubicBezTo>
                <a:cubicBezTo>
                  <a:pt x="4838" y="208038"/>
                  <a:pt x="7806" y="242225"/>
                  <a:pt x="14515" y="275771"/>
                </a:cubicBezTo>
                <a:cubicBezTo>
                  <a:pt x="17516" y="290773"/>
                  <a:pt x="17276" y="309519"/>
                  <a:pt x="29029" y="319314"/>
                </a:cubicBezTo>
                <a:cubicBezTo>
                  <a:pt x="52455" y="338836"/>
                  <a:pt x="128133" y="354976"/>
                  <a:pt x="159658" y="362857"/>
                </a:cubicBezTo>
                <a:cubicBezTo>
                  <a:pt x="212877" y="358019"/>
                  <a:pt x="266414" y="355900"/>
                  <a:pt x="319315" y="348343"/>
                </a:cubicBezTo>
                <a:cubicBezTo>
                  <a:pt x="334461" y="346179"/>
                  <a:pt x="352040" y="344646"/>
                  <a:pt x="362858" y="333828"/>
                </a:cubicBezTo>
                <a:cubicBezTo>
                  <a:pt x="382806" y="313880"/>
                  <a:pt x="393784" y="286489"/>
                  <a:pt x="406400" y="261257"/>
                </a:cubicBezTo>
                <a:cubicBezTo>
                  <a:pt x="413242" y="247573"/>
                  <a:pt x="416077" y="232228"/>
                  <a:pt x="420915" y="217714"/>
                </a:cubicBezTo>
                <a:cubicBezTo>
                  <a:pt x="400429" y="115286"/>
                  <a:pt x="421545" y="81315"/>
                  <a:pt x="348343" y="29028"/>
                </a:cubicBezTo>
                <a:cubicBezTo>
                  <a:pt x="330737" y="16452"/>
                  <a:pt x="324152" y="33866"/>
                  <a:pt x="304800" y="29028"/>
                </a:cubicBezTo>
                <a:close/>
              </a:path>
            </a:pathLst>
          </a:custGeom>
          <a:solidFill>
            <a:srgbClr val="5B6366"/>
          </a:solidFill>
          <a:ln>
            <a:solidFill>
              <a:srgbClr val="5B63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65807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1.03242 -4.07407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1 0.0393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4DBA0-EE8D-414E-9652-7FF1263F9A44}"/>
              </a:ext>
            </a:extLst>
          </p:cNvPr>
          <p:cNvSpPr txBox="1"/>
          <p:nvPr/>
        </p:nvSpPr>
        <p:spPr>
          <a:xfrm>
            <a:off x="1740724" y="2875002"/>
            <a:ext cx="84097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TẠM BIỆT CÁC EM</a:t>
            </a:r>
          </a:p>
        </p:txBody>
      </p:sp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28606D83-DE0C-4992-A79B-09E8431F02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1251"/>
            <a:ext cx="2485292" cy="323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52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202649"/>
            <a:ext cx="9621520" cy="4826673"/>
          </a:xfrm>
          <a:prstGeom prst="rect">
            <a:avLst/>
          </a:prstGeom>
        </p:spPr>
      </p:pic>
      <p:sp>
        <p:nvSpPr>
          <p:cNvPr id="14" name="Google Shape;961;p9">
            <a:extLst>
              <a:ext uri="{FF2B5EF4-FFF2-40B4-BE49-F238E27FC236}">
                <a16:creationId xmlns:a16="http://schemas.microsoft.com/office/drawing/2014/main" id="{4ABE0447-9F3A-48E3-98EC-EA32A85A7602}"/>
              </a:ext>
            </a:extLst>
          </p:cNvPr>
          <p:cNvSpPr/>
          <p:nvPr/>
        </p:nvSpPr>
        <p:spPr>
          <a:xfrm>
            <a:off x="2185963" y="406930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2024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4E267-6E4E-4F22-B207-957F179B1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918" y="991705"/>
            <a:ext cx="3023878" cy="963251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id="{C455A5B1-D805-4A2E-8E21-2DCCB5A5B5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979" y="3042032"/>
            <a:ext cx="2275493" cy="3558572"/>
          </a:xfrm>
          <a:prstGeom prst="rect">
            <a:avLst/>
          </a:prstGeom>
        </p:spPr>
      </p:pic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7AA1C609-25FC-4E0D-B398-1B2A67437A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3" y="3429000"/>
            <a:ext cx="2545582" cy="33092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A078B0D-E84A-772B-7F6F-40832D83D1C3}"/>
              </a:ext>
            </a:extLst>
          </p:cNvPr>
          <p:cNvSpPr/>
          <p:nvPr/>
        </p:nvSpPr>
        <p:spPr>
          <a:xfrm>
            <a:off x="1617895" y="2354425"/>
            <a:ext cx="895620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5. SỬ  DỤNG ĐIỆN THOẠI (TIẾT 2)</a:t>
            </a:r>
          </a:p>
        </p:txBody>
      </p:sp>
    </p:spTree>
    <p:extLst>
      <p:ext uri="{BB962C8B-B14F-4D97-AF65-F5344CB8AC3E}">
        <p14:creationId xmlns:p14="http://schemas.microsoft.com/office/powerpoint/2010/main" val="20388857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FBF857-08C6-41C0-9CF2-45E833047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539" y="1702704"/>
            <a:ext cx="10077561" cy="2578832"/>
          </a:xfrm>
          <a:prstGeom prst="rect">
            <a:avLst/>
          </a:prstGeom>
        </p:spPr>
      </p:pic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E33E1A9A-48EE-4B7C-B112-7572C61E87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54" y="2678975"/>
            <a:ext cx="3214635" cy="4179025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CBB50A0-9359-6361-C36D-14C48FAD02EB}"/>
              </a:ext>
            </a:extLst>
          </p:cNvPr>
          <p:cNvSpPr/>
          <p:nvPr/>
        </p:nvSpPr>
        <p:spPr>
          <a:xfrm>
            <a:off x="2532185" y="1702191"/>
            <a:ext cx="8004517" cy="2183284"/>
          </a:xfrm>
          <a:custGeom>
            <a:avLst/>
            <a:gdLst>
              <a:gd name="connsiteX0" fmla="*/ 8004517 w 8004517"/>
              <a:gd name="connsiteY0" fmla="*/ 351692 h 2183284"/>
              <a:gd name="connsiteX1" fmla="*/ 7624689 w 8004517"/>
              <a:gd name="connsiteY1" fmla="*/ 239151 h 2183284"/>
              <a:gd name="connsiteX2" fmla="*/ 7061981 w 8004517"/>
              <a:gd name="connsiteY2" fmla="*/ 112541 h 2183284"/>
              <a:gd name="connsiteX3" fmla="*/ 6780627 w 8004517"/>
              <a:gd name="connsiteY3" fmla="*/ 42203 h 2183284"/>
              <a:gd name="connsiteX4" fmla="*/ 6414867 w 8004517"/>
              <a:gd name="connsiteY4" fmla="*/ 0 h 2183284"/>
              <a:gd name="connsiteX5" fmla="*/ 5162843 w 8004517"/>
              <a:gd name="connsiteY5" fmla="*/ 70338 h 2183284"/>
              <a:gd name="connsiteX6" fmla="*/ 4825218 w 8004517"/>
              <a:gd name="connsiteY6" fmla="*/ 126609 h 2183284"/>
              <a:gd name="connsiteX7" fmla="*/ 4051495 w 8004517"/>
              <a:gd name="connsiteY7" fmla="*/ 211015 h 2183284"/>
              <a:gd name="connsiteX8" fmla="*/ 3587261 w 8004517"/>
              <a:gd name="connsiteY8" fmla="*/ 182880 h 2183284"/>
              <a:gd name="connsiteX9" fmla="*/ 3207433 w 8004517"/>
              <a:gd name="connsiteY9" fmla="*/ 112541 h 2183284"/>
              <a:gd name="connsiteX10" fmla="*/ 2672861 w 8004517"/>
              <a:gd name="connsiteY10" fmla="*/ 70338 h 2183284"/>
              <a:gd name="connsiteX11" fmla="*/ 1350498 w 8004517"/>
              <a:gd name="connsiteY11" fmla="*/ 98474 h 2183284"/>
              <a:gd name="connsiteX12" fmla="*/ 1195753 w 8004517"/>
              <a:gd name="connsiteY12" fmla="*/ 112541 h 2183284"/>
              <a:gd name="connsiteX13" fmla="*/ 1041009 w 8004517"/>
              <a:gd name="connsiteY13" fmla="*/ 168812 h 2183284"/>
              <a:gd name="connsiteX14" fmla="*/ 942535 w 8004517"/>
              <a:gd name="connsiteY14" fmla="*/ 182880 h 2183284"/>
              <a:gd name="connsiteX15" fmla="*/ 886264 w 8004517"/>
              <a:gd name="connsiteY15" fmla="*/ 196947 h 2183284"/>
              <a:gd name="connsiteX16" fmla="*/ 126609 w 8004517"/>
              <a:gd name="connsiteY16" fmla="*/ 239151 h 2183284"/>
              <a:gd name="connsiteX17" fmla="*/ 28135 w 8004517"/>
              <a:gd name="connsiteY17" fmla="*/ 351692 h 2183284"/>
              <a:gd name="connsiteX18" fmla="*/ 0 w 8004517"/>
              <a:gd name="connsiteY18" fmla="*/ 436098 h 2183284"/>
              <a:gd name="connsiteX19" fmla="*/ 28135 w 8004517"/>
              <a:gd name="connsiteY19" fmla="*/ 745587 h 2183284"/>
              <a:gd name="connsiteX20" fmla="*/ 84406 w 8004517"/>
              <a:gd name="connsiteY20" fmla="*/ 970671 h 2183284"/>
              <a:gd name="connsiteX21" fmla="*/ 154744 w 8004517"/>
              <a:gd name="connsiteY21" fmla="*/ 1125415 h 2183284"/>
              <a:gd name="connsiteX22" fmla="*/ 182880 w 8004517"/>
              <a:gd name="connsiteY22" fmla="*/ 1209821 h 2183284"/>
              <a:gd name="connsiteX23" fmla="*/ 253218 w 8004517"/>
              <a:gd name="connsiteY23" fmla="*/ 1364566 h 2183284"/>
              <a:gd name="connsiteX24" fmla="*/ 323557 w 8004517"/>
              <a:gd name="connsiteY24" fmla="*/ 1533378 h 2183284"/>
              <a:gd name="connsiteX25" fmla="*/ 393895 w 8004517"/>
              <a:gd name="connsiteY25" fmla="*/ 1603717 h 2183284"/>
              <a:gd name="connsiteX26" fmla="*/ 492369 w 8004517"/>
              <a:gd name="connsiteY26" fmla="*/ 1730326 h 2183284"/>
              <a:gd name="connsiteX27" fmla="*/ 633046 w 8004517"/>
              <a:gd name="connsiteY27" fmla="*/ 1842867 h 2183284"/>
              <a:gd name="connsiteX28" fmla="*/ 689317 w 8004517"/>
              <a:gd name="connsiteY28" fmla="*/ 1856935 h 2183284"/>
              <a:gd name="connsiteX29" fmla="*/ 1195753 w 8004517"/>
              <a:gd name="connsiteY29" fmla="*/ 1983544 h 2183284"/>
              <a:gd name="connsiteX30" fmla="*/ 1589649 w 8004517"/>
              <a:gd name="connsiteY30" fmla="*/ 2067951 h 2183284"/>
              <a:gd name="connsiteX31" fmla="*/ 2419643 w 8004517"/>
              <a:gd name="connsiteY31" fmla="*/ 2124221 h 2183284"/>
              <a:gd name="connsiteX32" fmla="*/ 5162843 w 8004517"/>
              <a:gd name="connsiteY32" fmla="*/ 2124221 h 2183284"/>
              <a:gd name="connsiteX33" fmla="*/ 5500467 w 8004517"/>
              <a:gd name="connsiteY33" fmla="*/ 2082018 h 2183284"/>
              <a:gd name="connsiteX34" fmla="*/ 5824024 w 8004517"/>
              <a:gd name="connsiteY34" fmla="*/ 2011680 h 2183284"/>
              <a:gd name="connsiteX35" fmla="*/ 6049107 w 8004517"/>
              <a:gd name="connsiteY35" fmla="*/ 1983544 h 2183284"/>
              <a:gd name="connsiteX36" fmla="*/ 6513341 w 8004517"/>
              <a:gd name="connsiteY36" fmla="*/ 1842867 h 2183284"/>
              <a:gd name="connsiteX37" fmla="*/ 6808763 w 8004517"/>
              <a:gd name="connsiteY37" fmla="*/ 1702191 h 2183284"/>
              <a:gd name="connsiteX38" fmla="*/ 7301132 w 8004517"/>
              <a:gd name="connsiteY38" fmla="*/ 1350498 h 2183284"/>
              <a:gd name="connsiteX39" fmla="*/ 7512147 w 8004517"/>
              <a:gd name="connsiteY39" fmla="*/ 1209821 h 2183284"/>
              <a:gd name="connsiteX40" fmla="*/ 7624689 w 8004517"/>
              <a:gd name="connsiteY40" fmla="*/ 1153551 h 2183284"/>
              <a:gd name="connsiteX41" fmla="*/ 7765366 w 8004517"/>
              <a:gd name="connsiteY41" fmla="*/ 1041009 h 2183284"/>
              <a:gd name="connsiteX42" fmla="*/ 7863840 w 8004517"/>
              <a:gd name="connsiteY42" fmla="*/ 900332 h 2183284"/>
              <a:gd name="connsiteX43" fmla="*/ 7990449 w 8004517"/>
              <a:gd name="connsiteY43" fmla="*/ 745587 h 2183284"/>
              <a:gd name="connsiteX44" fmla="*/ 7976381 w 8004517"/>
              <a:gd name="connsiteY44" fmla="*/ 492369 h 2183284"/>
              <a:gd name="connsiteX45" fmla="*/ 7948246 w 8004517"/>
              <a:gd name="connsiteY45" fmla="*/ 436098 h 2183284"/>
              <a:gd name="connsiteX46" fmla="*/ 7920110 w 8004517"/>
              <a:gd name="connsiteY46" fmla="*/ 295421 h 2183284"/>
              <a:gd name="connsiteX47" fmla="*/ 7891975 w 8004517"/>
              <a:gd name="connsiteY47" fmla="*/ 253218 h 218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004517" h="2183284">
                <a:moveTo>
                  <a:pt x="8004517" y="351692"/>
                </a:moveTo>
                <a:cubicBezTo>
                  <a:pt x="7831168" y="236127"/>
                  <a:pt x="7969733" y="312685"/>
                  <a:pt x="7624689" y="239151"/>
                </a:cubicBezTo>
                <a:cubicBezTo>
                  <a:pt x="7436653" y="199078"/>
                  <a:pt x="7248499" y="159170"/>
                  <a:pt x="7061981" y="112541"/>
                </a:cubicBezTo>
                <a:cubicBezTo>
                  <a:pt x="6968196" y="89095"/>
                  <a:pt x="6875868" y="58767"/>
                  <a:pt x="6780627" y="42203"/>
                </a:cubicBezTo>
                <a:cubicBezTo>
                  <a:pt x="6659713" y="21175"/>
                  <a:pt x="6536787" y="14068"/>
                  <a:pt x="6414867" y="0"/>
                </a:cubicBezTo>
                <a:cubicBezTo>
                  <a:pt x="5997526" y="23446"/>
                  <a:pt x="5579523" y="37151"/>
                  <a:pt x="5162843" y="70338"/>
                </a:cubicBezTo>
                <a:cubicBezTo>
                  <a:pt x="5049109" y="79396"/>
                  <a:pt x="4938090" y="109956"/>
                  <a:pt x="4825218" y="126609"/>
                </a:cubicBezTo>
                <a:cubicBezTo>
                  <a:pt x="4302441" y="203740"/>
                  <a:pt x="4440169" y="189422"/>
                  <a:pt x="4051495" y="211015"/>
                </a:cubicBezTo>
                <a:cubicBezTo>
                  <a:pt x="3896750" y="201637"/>
                  <a:pt x="3741245" y="200845"/>
                  <a:pt x="3587261" y="182880"/>
                </a:cubicBezTo>
                <a:cubicBezTo>
                  <a:pt x="3459366" y="167959"/>
                  <a:pt x="3335231" y="128270"/>
                  <a:pt x="3207433" y="112541"/>
                </a:cubicBezTo>
                <a:cubicBezTo>
                  <a:pt x="3030027" y="90706"/>
                  <a:pt x="2851052" y="84406"/>
                  <a:pt x="2672861" y="70338"/>
                </a:cubicBezTo>
                <a:lnTo>
                  <a:pt x="1350498" y="98474"/>
                </a:lnTo>
                <a:cubicBezTo>
                  <a:pt x="1298725" y="99953"/>
                  <a:pt x="1246259" y="101062"/>
                  <a:pt x="1195753" y="112541"/>
                </a:cubicBezTo>
                <a:cubicBezTo>
                  <a:pt x="1142232" y="124705"/>
                  <a:pt x="1093892" y="154122"/>
                  <a:pt x="1041009" y="168812"/>
                </a:cubicBezTo>
                <a:cubicBezTo>
                  <a:pt x="1009061" y="177687"/>
                  <a:pt x="975158" y="176949"/>
                  <a:pt x="942535" y="182880"/>
                </a:cubicBezTo>
                <a:cubicBezTo>
                  <a:pt x="923513" y="186339"/>
                  <a:pt x="905552" y="195617"/>
                  <a:pt x="886264" y="196947"/>
                </a:cubicBezTo>
                <a:cubicBezTo>
                  <a:pt x="633256" y="214396"/>
                  <a:pt x="379827" y="225083"/>
                  <a:pt x="126609" y="239151"/>
                </a:cubicBezTo>
                <a:cubicBezTo>
                  <a:pt x="97593" y="268166"/>
                  <a:pt x="47509" y="312944"/>
                  <a:pt x="28135" y="351692"/>
                </a:cubicBezTo>
                <a:cubicBezTo>
                  <a:pt x="14872" y="378218"/>
                  <a:pt x="0" y="436098"/>
                  <a:pt x="0" y="436098"/>
                </a:cubicBezTo>
                <a:cubicBezTo>
                  <a:pt x="9378" y="539261"/>
                  <a:pt x="11979" y="643266"/>
                  <a:pt x="28135" y="745587"/>
                </a:cubicBezTo>
                <a:cubicBezTo>
                  <a:pt x="40197" y="821978"/>
                  <a:pt x="49820" y="901499"/>
                  <a:pt x="84406" y="970671"/>
                </a:cubicBezTo>
                <a:cubicBezTo>
                  <a:pt x="121371" y="1044601"/>
                  <a:pt x="128197" y="1052412"/>
                  <a:pt x="154744" y="1125415"/>
                </a:cubicBezTo>
                <a:cubicBezTo>
                  <a:pt x="164879" y="1153287"/>
                  <a:pt x="172234" y="1182141"/>
                  <a:pt x="182880" y="1209821"/>
                </a:cubicBezTo>
                <a:cubicBezTo>
                  <a:pt x="258803" y="1407221"/>
                  <a:pt x="194162" y="1229581"/>
                  <a:pt x="253218" y="1364566"/>
                </a:cubicBezTo>
                <a:cubicBezTo>
                  <a:pt x="277652" y="1420415"/>
                  <a:pt x="280452" y="1490272"/>
                  <a:pt x="323557" y="1533378"/>
                </a:cubicBezTo>
                <a:cubicBezTo>
                  <a:pt x="347003" y="1556824"/>
                  <a:pt x="372316" y="1578542"/>
                  <a:pt x="393895" y="1603717"/>
                </a:cubicBezTo>
                <a:cubicBezTo>
                  <a:pt x="428690" y="1644311"/>
                  <a:pt x="454563" y="1692520"/>
                  <a:pt x="492369" y="1730326"/>
                </a:cubicBezTo>
                <a:cubicBezTo>
                  <a:pt x="534832" y="1772789"/>
                  <a:pt x="582532" y="1810394"/>
                  <a:pt x="633046" y="1842867"/>
                </a:cubicBezTo>
                <a:cubicBezTo>
                  <a:pt x="649310" y="1853322"/>
                  <a:pt x="671214" y="1850146"/>
                  <a:pt x="689317" y="1856935"/>
                </a:cubicBezTo>
                <a:cubicBezTo>
                  <a:pt x="1055795" y="1994366"/>
                  <a:pt x="625157" y="1873814"/>
                  <a:pt x="1195753" y="1983544"/>
                </a:cubicBezTo>
                <a:cubicBezTo>
                  <a:pt x="1327616" y="2008902"/>
                  <a:pt x="1457132" y="2046266"/>
                  <a:pt x="1589649" y="2067951"/>
                </a:cubicBezTo>
                <a:cubicBezTo>
                  <a:pt x="1908787" y="2120174"/>
                  <a:pt x="2089520" y="2113905"/>
                  <a:pt x="2419643" y="2124221"/>
                </a:cubicBezTo>
                <a:cubicBezTo>
                  <a:pt x="3498591" y="2222309"/>
                  <a:pt x="2927078" y="2180967"/>
                  <a:pt x="5162843" y="2124221"/>
                </a:cubicBezTo>
                <a:cubicBezTo>
                  <a:pt x="5276224" y="2121343"/>
                  <a:pt x="5388658" y="2101049"/>
                  <a:pt x="5500467" y="2082018"/>
                </a:cubicBezTo>
                <a:cubicBezTo>
                  <a:pt x="5609273" y="2063498"/>
                  <a:pt x="5715389" y="2031179"/>
                  <a:pt x="5824024" y="2011680"/>
                </a:cubicBezTo>
                <a:cubicBezTo>
                  <a:pt x="5898446" y="1998322"/>
                  <a:pt x="5974886" y="1997976"/>
                  <a:pt x="6049107" y="1983544"/>
                </a:cubicBezTo>
                <a:cubicBezTo>
                  <a:pt x="6249352" y="1944608"/>
                  <a:pt x="6337843" y="1915991"/>
                  <a:pt x="6513341" y="1842867"/>
                </a:cubicBezTo>
                <a:cubicBezTo>
                  <a:pt x="6547266" y="1828732"/>
                  <a:pt x="6773363" y="1725791"/>
                  <a:pt x="6808763" y="1702191"/>
                </a:cubicBezTo>
                <a:cubicBezTo>
                  <a:pt x="6976580" y="1590313"/>
                  <a:pt x="7135900" y="1466161"/>
                  <a:pt x="7301132" y="1350498"/>
                </a:cubicBezTo>
                <a:cubicBezTo>
                  <a:pt x="7370387" y="1302020"/>
                  <a:pt x="7436535" y="1247626"/>
                  <a:pt x="7512147" y="1209821"/>
                </a:cubicBezTo>
                <a:cubicBezTo>
                  <a:pt x="7549661" y="1191064"/>
                  <a:pt x="7589791" y="1176816"/>
                  <a:pt x="7624689" y="1153551"/>
                </a:cubicBezTo>
                <a:cubicBezTo>
                  <a:pt x="7674655" y="1120240"/>
                  <a:pt x="7732055" y="1090975"/>
                  <a:pt x="7765366" y="1041009"/>
                </a:cubicBezTo>
                <a:cubicBezTo>
                  <a:pt x="7784570" y="1012204"/>
                  <a:pt x="7836068" y="931576"/>
                  <a:pt x="7863840" y="900332"/>
                </a:cubicBezTo>
                <a:cubicBezTo>
                  <a:pt x="7989505" y="758958"/>
                  <a:pt x="7883746" y="905642"/>
                  <a:pt x="7990449" y="745587"/>
                </a:cubicBezTo>
                <a:cubicBezTo>
                  <a:pt x="7985760" y="661181"/>
                  <a:pt x="7987803" y="576130"/>
                  <a:pt x="7976381" y="492369"/>
                </a:cubicBezTo>
                <a:cubicBezTo>
                  <a:pt x="7973548" y="471590"/>
                  <a:pt x="7954272" y="456184"/>
                  <a:pt x="7948246" y="436098"/>
                </a:cubicBezTo>
                <a:cubicBezTo>
                  <a:pt x="7936609" y="397308"/>
                  <a:pt x="7937294" y="335516"/>
                  <a:pt x="7920110" y="295421"/>
                </a:cubicBezTo>
                <a:cubicBezTo>
                  <a:pt x="7913450" y="279881"/>
                  <a:pt x="7901353" y="267286"/>
                  <a:pt x="7891975" y="253218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4B21B05-7F98-16E4-8914-B5A4E5193517}"/>
              </a:ext>
            </a:extLst>
          </p:cNvPr>
          <p:cNvSpPr/>
          <p:nvPr/>
        </p:nvSpPr>
        <p:spPr>
          <a:xfrm>
            <a:off x="2236281" y="1814732"/>
            <a:ext cx="8230831" cy="1941342"/>
          </a:xfrm>
          <a:custGeom>
            <a:avLst/>
            <a:gdLst>
              <a:gd name="connsiteX0" fmla="*/ 3911301 w 8230831"/>
              <a:gd name="connsiteY0" fmla="*/ 56271 h 1941342"/>
              <a:gd name="connsiteX1" fmla="*/ 3840962 w 8230831"/>
              <a:gd name="connsiteY1" fmla="*/ 28136 h 1941342"/>
              <a:gd name="connsiteX2" fmla="*/ 3784691 w 8230831"/>
              <a:gd name="connsiteY2" fmla="*/ 0 h 1941342"/>
              <a:gd name="connsiteX3" fmla="*/ 3221984 w 8230831"/>
              <a:gd name="connsiteY3" fmla="*/ 14068 h 1941342"/>
              <a:gd name="connsiteX4" fmla="*/ 2842156 w 8230831"/>
              <a:gd name="connsiteY4" fmla="*/ 42203 h 1941342"/>
              <a:gd name="connsiteX5" fmla="*/ 2729614 w 8230831"/>
              <a:gd name="connsiteY5" fmla="*/ 70339 h 1941342"/>
              <a:gd name="connsiteX6" fmla="*/ 2631141 w 8230831"/>
              <a:gd name="connsiteY6" fmla="*/ 98474 h 1941342"/>
              <a:gd name="connsiteX7" fmla="*/ 1350981 w 8230831"/>
              <a:gd name="connsiteY7" fmla="*/ 112542 h 1941342"/>
              <a:gd name="connsiteX8" fmla="*/ 436581 w 8230831"/>
              <a:gd name="connsiteY8" fmla="*/ 126610 h 1941342"/>
              <a:gd name="connsiteX9" fmla="*/ 28617 w 8230831"/>
              <a:gd name="connsiteY9" fmla="*/ 393896 h 1941342"/>
              <a:gd name="connsiteX10" fmla="*/ 84888 w 8230831"/>
              <a:gd name="connsiteY10" fmla="*/ 492370 h 1941342"/>
              <a:gd name="connsiteX11" fmla="*/ 98956 w 8230831"/>
              <a:gd name="connsiteY11" fmla="*/ 548640 h 1941342"/>
              <a:gd name="connsiteX12" fmla="*/ 183362 w 8230831"/>
              <a:gd name="connsiteY12" fmla="*/ 731520 h 1941342"/>
              <a:gd name="connsiteX13" fmla="*/ 225565 w 8230831"/>
              <a:gd name="connsiteY13" fmla="*/ 844062 h 1941342"/>
              <a:gd name="connsiteX14" fmla="*/ 281836 w 8230831"/>
              <a:gd name="connsiteY14" fmla="*/ 984739 h 1941342"/>
              <a:gd name="connsiteX15" fmla="*/ 324039 w 8230831"/>
              <a:gd name="connsiteY15" fmla="*/ 1026942 h 1941342"/>
              <a:gd name="connsiteX16" fmla="*/ 352174 w 8230831"/>
              <a:gd name="connsiteY16" fmla="*/ 1083213 h 1941342"/>
              <a:gd name="connsiteX17" fmla="*/ 464716 w 8230831"/>
              <a:gd name="connsiteY17" fmla="*/ 1181686 h 1941342"/>
              <a:gd name="connsiteX18" fmla="*/ 577257 w 8230831"/>
              <a:gd name="connsiteY18" fmla="*/ 1266093 h 1941342"/>
              <a:gd name="connsiteX19" fmla="*/ 605393 w 8230831"/>
              <a:gd name="connsiteY19" fmla="*/ 1294228 h 1941342"/>
              <a:gd name="connsiteX20" fmla="*/ 675731 w 8230831"/>
              <a:gd name="connsiteY20" fmla="*/ 1350499 h 1941342"/>
              <a:gd name="connsiteX21" fmla="*/ 844544 w 8230831"/>
              <a:gd name="connsiteY21" fmla="*/ 1420837 h 1941342"/>
              <a:gd name="connsiteX22" fmla="*/ 985221 w 8230831"/>
              <a:gd name="connsiteY22" fmla="*/ 1491176 h 1941342"/>
              <a:gd name="connsiteX23" fmla="*/ 1196236 w 8230831"/>
              <a:gd name="connsiteY23" fmla="*/ 1533379 h 1941342"/>
              <a:gd name="connsiteX24" fmla="*/ 1280642 w 8230831"/>
              <a:gd name="connsiteY24" fmla="*/ 1547446 h 1941342"/>
              <a:gd name="connsiteX25" fmla="*/ 1393184 w 8230831"/>
              <a:gd name="connsiteY25" fmla="*/ 1575582 h 1941342"/>
              <a:gd name="connsiteX26" fmla="*/ 1491657 w 8230831"/>
              <a:gd name="connsiteY26" fmla="*/ 1589650 h 1941342"/>
              <a:gd name="connsiteX27" fmla="*/ 1730808 w 8230831"/>
              <a:gd name="connsiteY27" fmla="*/ 1659988 h 1941342"/>
              <a:gd name="connsiteX28" fmla="*/ 1885553 w 8230831"/>
              <a:gd name="connsiteY28" fmla="*/ 1716259 h 1941342"/>
              <a:gd name="connsiteX29" fmla="*/ 1969959 w 8230831"/>
              <a:gd name="connsiteY29" fmla="*/ 1730326 h 1941342"/>
              <a:gd name="connsiteX30" fmla="*/ 2068433 w 8230831"/>
              <a:gd name="connsiteY30" fmla="*/ 1758462 h 1941342"/>
              <a:gd name="connsiteX31" fmla="*/ 2363854 w 8230831"/>
              <a:gd name="connsiteY31" fmla="*/ 1800665 h 1941342"/>
              <a:gd name="connsiteX32" fmla="*/ 2799953 w 8230831"/>
              <a:gd name="connsiteY32" fmla="*/ 1842868 h 1941342"/>
              <a:gd name="connsiteX33" fmla="*/ 2968765 w 8230831"/>
              <a:gd name="connsiteY33" fmla="*/ 1871003 h 1941342"/>
              <a:gd name="connsiteX34" fmla="*/ 3053171 w 8230831"/>
              <a:gd name="connsiteY34" fmla="*/ 1899139 h 1941342"/>
              <a:gd name="connsiteX35" fmla="*/ 3151645 w 8230831"/>
              <a:gd name="connsiteY35" fmla="*/ 1913206 h 1941342"/>
              <a:gd name="connsiteX36" fmla="*/ 3292322 w 8230831"/>
              <a:gd name="connsiteY36" fmla="*/ 1941342 h 1941342"/>
              <a:gd name="connsiteX37" fmla="*/ 3644014 w 8230831"/>
              <a:gd name="connsiteY37" fmla="*/ 1927274 h 1941342"/>
              <a:gd name="connsiteX38" fmla="*/ 5571288 w 8230831"/>
              <a:gd name="connsiteY38" fmla="*/ 1913206 h 1941342"/>
              <a:gd name="connsiteX39" fmla="*/ 5965184 w 8230831"/>
              <a:gd name="connsiteY39" fmla="*/ 1856936 h 1941342"/>
              <a:gd name="connsiteX40" fmla="*/ 6148064 w 8230831"/>
              <a:gd name="connsiteY40" fmla="*/ 1828800 h 1941342"/>
              <a:gd name="connsiteX41" fmla="*/ 6527891 w 8230831"/>
              <a:gd name="connsiteY41" fmla="*/ 1744394 h 1941342"/>
              <a:gd name="connsiteX42" fmla="*/ 6963990 w 8230831"/>
              <a:gd name="connsiteY42" fmla="*/ 1702191 h 1941342"/>
              <a:gd name="connsiteX43" fmla="*/ 7231276 w 8230831"/>
              <a:gd name="connsiteY43" fmla="*/ 1645920 h 1941342"/>
              <a:gd name="connsiteX44" fmla="*/ 7287547 w 8230831"/>
              <a:gd name="connsiteY44" fmla="*/ 1617785 h 1941342"/>
              <a:gd name="connsiteX45" fmla="*/ 7484494 w 8230831"/>
              <a:gd name="connsiteY45" fmla="*/ 1533379 h 1941342"/>
              <a:gd name="connsiteX46" fmla="*/ 7639239 w 8230831"/>
              <a:gd name="connsiteY46" fmla="*/ 1434905 h 1941342"/>
              <a:gd name="connsiteX47" fmla="*/ 7709577 w 8230831"/>
              <a:gd name="connsiteY47" fmla="*/ 1392702 h 1941342"/>
              <a:gd name="connsiteX48" fmla="*/ 7765848 w 8230831"/>
              <a:gd name="connsiteY48" fmla="*/ 1322363 h 1941342"/>
              <a:gd name="connsiteX49" fmla="*/ 7808051 w 8230831"/>
              <a:gd name="connsiteY49" fmla="*/ 1294228 h 1941342"/>
              <a:gd name="connsiteX50" fmla="*/ 7850254 w 8230831"/>
              <a:gd name="connsiteY50" fmla="*/ 1252025 h 1941342"/>
              <a:gd name="connsiteX51" fmla="*/ 7934661 w 8230831"/>
              <a:gd name="connsiteY51" fmla="*/ 1195754 h 1941342"/>
              <a:gd name="connsiteX52" fmla="*/ 7990931 w 8230831"/>
              <a:gd name="connsiteY52" fmla="*/ 1153551 h 1941342"/>
              <a:gd name="connsiteX53" fmla="*/ 8033134 w 8230831"/>
              <a:gd name="connsiteY53" fmla="*/ 1069145 h 1941342"/>
              <a:gd name="connsiteX54" fmla="*/ 8061270 w 8230831"/>
              <a:gd name="connsiteY54" fmla="*/ 1026942 h 1941342"/>
              <a:gd name="connsiteX55" fmla="*/ 8075337 w 8230831"/>
              <a:gd name="connsiteY55" fmla="*/ 970671 h 1941342"/>
              <a:gd name="connsiteX56" fmla="*/ 8103473 w 8230831"/>
              <a:gd name="connsiteY56" fmla="*/ 886265 h 1941342"/>
              <a:gd name="connsiteX57" fmla="*/ 8131608 w 8230831"/>
              <a:gd name="connsiteY57" fmla="*/ 844062 h 1941342"/>
              <a:gd name="connsiteX58" fmla="*/ 8145676 w 8230831"/>
              <a:gd name="connsiteY58" fmla="*/ 801859 h 1941342"/>
              <a:gd name="connsiteX59" fmla="*/ 8201947 w 8230831"/>
              <a:gd name="connsiteY59" fmla="*/ 689317 h 1941342"/>
              <a:gd name="connsiteX60" fmla="*/ 8230082 w 8230831"/>
              <a:gd name="connsiteY60" fmla="*/ 548640 h 1941342"/>
              <a:gd name="connsiteX61" fmla="*/ 8201947 w 8230831"/>
              <a:gd name="connsiteY61" fmla="*/ 365760 h 1941342"/>
              <a:gd name="connsiteX62" fmla="*/ 8173811 w 8230831"/>
              <a:gd name="connsiteY62" fmla="*/ 309490 h 1941342"/>
              <a:gd name="connsiteX63" fmla="*/ 8033134 w 8230831"/>
              <a:gd name="connsiteY63" fmla="*/ 239151 h 1941342"/>
              <a:gd name="connsiteX64" fmla="*/ 7723645 w 8230831"/>
              <a:gd name="connsiteY64" fmla="*/ 196948 h 1941342"/>
              <a:gd name="connsiteX65" fmla="*/ 7611104 w 8230831"/>
              <a:gd name="connsiteY65" fmla="*/ 154745 h 1941342"/>
              <a:gd name="connsiteX66" fmla="*/ 7568901 w 8230831"/>
              <a:gd name="connsiteY66" fmla="*/ 126610 h 1941342"/>
              <a:gd name="connsiteX67" fmla="*/ 7498562 w 8230831"/>
              <a:gd name="connsiteY67" fmla="*/ 112542 h 1941342"/>
              <a:gd name="connsiteX68" fmla="*/ 7400088 w 8230831"/>
              <a:gd name="connsiteY68" fmla="*/ 70339 h 1941342"/>
              <a:gd name="connsiteX69" fmla="*/ 7315682 w 8230831"/>
              <a:gd name="connsiteY69" fmla="*/ 56271 h 1941342"/>
              <a:gd name="connsiteX70" fmla="*/ 7245344 w 8230831"/>
              <a:gd name="connsiteY70" fmla="*/ 42203 h 1941342"/>
              <a:gd name="connsiteX71" fmla="*/ 6021454 w 8230831"/>
              <a:gd name="connsiteY71" fmla="*/ 56271 h 1941342"/>
              <a:gd name="connsiteX72" fmla="*/ 4628753 w 8230831"/>
              <a:gd name="connsiteY72" fmla="*/ 98474 h 1941342"/>
              <a:gd name="connsiteX73" fmla="*/ 3883165 w 8230831"/>
              <a:gd name="connsiteY73" fmla="*/ 84406 h 1941342"/>
              <a:gd name="connsiteX74" fmla="*/ 3869097 w 8230831"/>
              <a:gd name="connsiteY74" fmla="*/ 28136 h 1941342"/>
              <a:gd name="connsiteX75" fmla="*/ 3855030 w 8230831"/>
              <a:gd name="connsiteY75" fmla="*/ 28136 h 194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8230831" h="1941342">
                <a:moveTo>
                  <a:pt x="3911301" y="56271"/>
                </a:moveTo>
                <a:cubicBezTo>
                  <a:pt x="3887855" y="46893"/>
                  <a:pt x="3864038" y="38392"/>
                  <a:pt x="3840962" y="28136"/>
                </a:cubicBezTo>
                <a:cubicBezTo>
                  <a:pt x="3821798" y="19619"/>
                  <a:pt x="3805657" y="477"/>
                  <a:pt x="3784691" y="0"/>
                </a:cubicBezTo>
                <a:lnTo>
                  <a:pt x="3221984" y="14068"/>
                </a:lnTo>
                <a:cubicBezTo>
                  <a:pt x="3095375" y="23446"/>
                  <a:pt x="2968291" y="27788"/>
                  <a:pt x="2842156" y="42203"/>
                </a:cubicBezTo>
                <a:cubicBezTo>
                  <a:pt x="2803737" y="46594"/>
                  <a:pt x="2766977" y="60375"/>
                  <a:pt x="2729614" y="70339"/>
                </a:cubicBezTo>
                <a:cubicBezTo>
                  <a:pt x="2696629" y="79135"/>
                  <a:pt x="2665263" y="97429"/>
                  <a:pt x="2631141" y="98474"/>
                </a:cubicBezTo>
                <a:cubicBezTo>
                  <a:pt x="2204595" y="111532"/>
                  <a:pt x="1777692" y="107071"/>
                  <a:pt x="1350981" y="112542"/>
                </a:cubicBezTo>
                <a:lnTo>
                  <a:pt x="436581" y="126610"/>
                </a:lnTo>
                <a:cubicBezTo>
                  <a:pt x="92101" y="237732"/>
                  <a:pt x="-70230" y="130303"/>
                  <a:pt x="28617" y="393896"/>
                </a:cubicBezTo>
                <a:cubicBezTo>
                  <a:pt x="41891" y="429295"/>
                  <a:pt x="66131" y="459545"/>
                  <a:pt x="84888" y="492370"/>
                </a:cubicBezTo>
                <a:cubicBezTo>
                  <a:pt x="89577" y="511127"/>
                  <a:pt x="91520" y="530793"/>
                  <a:pt x="98956" y="548640"/>
                </a:cubicBezTo>
                <a:cubicBezTo>
                  <a:pt x="151061" y="673691"/>
                  <a:pt x="148958" y="628307"/>
                  <a:pt x="183362" y="731520"/>
                </a:cubicBezTo>
                <a:cubicBezTo>
                  <a:pt x="248200" y="926035"/>
                  <a:pt x="139233" y="642619"/>
                  <a:pt x="225565" y="844062"/>
                </a:cubicBezTo>
                <a:cubicBezTo>
                  <a:pt x="245460" y="890483"/>
                  <a:pt x="246124" y="949027"/>
                  <a:pt x="281836" y="984739"/>
                </a:cubicBezTo>
                <a:lnTo>
                  <a:pt x="324039" y="1026942"/>
                </a:lnTo>
                <a:cubicBezTo>
                  <a:pt x="333417" y="1045699"/>
                  <a:pt x="339591" y="1066436"/>
                  <a:pt x="352174" y="1083213"/>
                </a:cubicBezTo>
                <a:cubicBezTo>
                  <a:pt x="393754" y="1138653"/>
                  <a:pt x="414863" y="1138954"/>
                  <a:pt x="464716" y="1181686"/>
                </a:cubicBezTo>
                <a:cubicBezTo>
                  <a:pt x="638656" y="1330779"/>
                  <a:pt x="335378" y="1093323"/>
                  <a:pt x="577257" y="1266093"/>
                </a:cubicBezTo>
                <a:cubicBezTo>
                  <a:pt x="588050" y="1273802"/>
                  <a:pt x="595323" y="1285596"/>
                  <a:pt x="605393" y="1294228"/>
                </a:cubicBezTo>
                <a:cubicBezTo>
                  <a:pt x="628190" y="1313768"/>
                  <a:pt x="650400" y="1334379"/>
                  <a:pt x="675731" y="1350499"/>
                </a:cubicBezTo>
                <a:cubicBezTo>
                  <a:pt x="774072" y="1413080"/>
                  <a:pt x="742166" y="1376047"/>
                  <a:pt x="844544" y="1420837"/>
                </a:cubicBezTo>
                <a:cubicBezTo>
                  <a:pt x="892576" y="1441851"/>
                  <a:pt x="933321" y="1483762"/>
                  <a:pt x="985221" y="1491176"/>
                </a:cubicBezTo>
                <a:cubicBezTo>
                  <a:pt x="1184021" y="1519575"/>
                  <a:pt x="979166" y="1486864"/>
                  <a:pt x="1196236" y="1533379"/>
                </a:cubicBezTo>
                <a:cubicBezTo>
                  <a:pt x="1224126" y="1539355"/>
                  <a:pt x="1252752" y="1541470"/>
                  <a:pt x="1280642" y="1547446"/>
                </a:cubicBezTo>
                <a:cubicBezTo>
                  <a:pt x="1318452" y="1555548"/>
                  <a:pt x="1355266" y="1567998"/>
                  <a:pt x="1393184" y="1575582"/>
                </a:cubicBezTo>
                <a:cubicBezTo>
                  <a:pt x="1425698" y="1582085"/>
                  <a:pt x="1459143" y="1583147"/>
                  <a:pt x="1491657" y="1589650"/>
                </a:cubicBezTo>
                <a:cubicBezTo>
                  <a:pt x="1561124" y="1603543"/>
                  <a:pt x="1666720" y="1634353"/>
                  <a:pt x="1730808" y="1659988"/>
                </a:cubicBezTo>
                <a:cubicBezTo>
                  <a:pt x="1777416" y="1678631"/>
                  <a:pt x="1837401" y="1704221"/>
                  <a:pt x="1885553" y="1716259"/>
                </a:cubicBezTo>
                <a:cubicBezTo>
                  <a:pt x="1913225" y="1723177"/>
                  <a:pt x="1942166" y="1723912"/>
                  <a:pt x="1969959" y="1730326"/>
                </a:cubicBezTo>
                <a:cubicBezTo>
                  <a:pt x="2003223" y="1738002"/>
                  <a:pt x="2035027" y="1751429"/>
                  <a:pt x="2068433" y="1758462"/>
                </a:cubicBezTo>
                <a:cubicBezTo>
                  <a:pt x="2223149" y="1791034"/>
                  <a:pt x="2222217" y="1782191"/>
                  <a:pt x="2363854" y="1800665"/>
                </a:cubicBezTo>
                <a:cubicBezTo>
                  <a:pt x="2687725" y="1842909"/>
                  <a:pt x="2436956" y="1821515"/>
                  <a:pt x="2799953" y="1842868"/>
                </a:cubicBezTo>
                <a:cubicBezTo>
                  <a:pt x="2842212" y="1848905"/>
                  <a:pt x="2923518" y="1858663"/>
                  <a:pt x="2968765" y="1871003"/>
                </a:cubicBezTo>
                <a:cubicBezTo>
                  <a:pt x="2997377" y="1878806"/>
                  <a:pt x="3024273" y="1892470"/>
                  <a:pt x="3053171" y="1899139"/>
                </a:cubicBezTo>
                <a:cubicBezTo>
                  <a:pt x="3085480" y="1906595"/>
                  <a:pt x="3118992" y="1907444"/>
                  <a:pt x="3151645" y="1913206"/>
                </a:cubicBezTo>
                <a:cubicBezTo>
                  <a:pt x="3198738" y="1921517"/>
                  <a:pt x="3292322" y="1941342"/>
                  <a:pt x="3292322" y="1941342"/>
                </a:cubicBezTo>
                <a:cubicBezTo>
                  <a:pt x="3409553" y="1936653"/>
                  <a:pt x="3526699" y="1928722"/>
                  <a:pt x="3644014" y="1927274"/>
                </a:cubicBezTo>
                <a:lnTo>
                  <a:pt x="5571288" y="1913206"/>
                </a:lnTo>
                <a:cubicBezTo>
                  <a:pt x="5703859" y="1909189"/>
                  <a:pt x="5833813" y="1875182"/>
                  <a:pt x="5965184" y="1856936"/>
                </a:cubicBezTo>
                <a:cubicBezTo>
                  <a:pt x="6078878" y="1841145"/>
                  <a:pt x="6054930" y="1849496"/>
                  <a:pt x="6148064" y="1828800"/>
                </a:cubicBezTo>
                <a:cubicBezTo>
                  <a:pt x="6286171" y="1798110"/>
                  <a:pt x="6329527" y="1760925"/>
                  <a:pt x="6527891" y="1744394"/>
                </a:cubicBezTo>
                <a:cubicBezTo>
                  <a:pt x="6785982" y="1722886"/>
                  <a:pt x="6640548" y="1736237"/>
                  <a:pt x="6963990" y="1702191"/>
                </a:cubicBezTo>
                <a:cubicBezTo>
                  <a:pt x="7053085" y="1683434"/>
                  <a:pt x="7149840" y="1686637"/>
                  <a:pt x="7231276" y="1645920"/>
                </a:cubicBezTo>
                <a:cubicBezTo>
                  <a:pt x="7250033" y="1636542"/>
                  <a:pt x="7268076" y="1625573"/>
                  <a:pt x="7287547" y="1617785"/>
                </a:cubicBezTo>
                <a:cubicBezTo>
                  <a:pt x="7390042" y="1576788"/>
                  <a:pt x="7376116" y="1602346"/>
                  <a:pt x="7484494" y="1533379"/>
                </a:cubicBezTo>
                <a:lnTo>
                  <a:pt x="7639239" y="1434905"/>
                </a:lnTo>
                <a:cubicBezTo>
                  <a:pt x="7662425" y="1420413"/>
                  <a:pt x="7709577" y="1392702"/>
                  <a:pt x="7709577" y="1392702"/>
                </a:cubicBezTo>
                <a:cubicBezTo>
                  <a:pt x="7728334" y="1369256"/>
                  <a:pt x="7744616" y="1343595"/>
                  <a:pt x="7765848" y="1322363"/>
                </a:cubicBezTo>
                <a:cubicBezTo>
                  <a:pt x="7777803" y="1310408"/>
                  <a:pt x="7795063" y="1305052"/>
                  <a:pt x="7808051" y="1294228"/>
                </a:cubicBezTo>
                <a:cubicBezTo>
                  <a:pt x="7823335" y="1281492"/>
                  <a:pt x="7834550" y="1264239"/>
                  <a:pt x="7850254" y="1252025"/>
                </a:cubicBezTo>
                <a:cubicBezTo>
                  <a:pt x="7876946" y="1231265"/>
                  <a:pt x="7907609" y="1216043"/>
                  <a:pt x="7934661" y="1195754"/>
                </a:cubicBezTo>
                <a:lnTo>
                  <a:pt x="7990931" y="1153551"/>
                </a:lnTo>
                <a:cubicBezTo>
                  <a:pt x="8004999" y="1125416"/>
                  <a:pt x="8017857" y="1096643"/>
                  <a:pt x="8033134" y="1069145"/>
                </a:cubicBezTo>
                <a:cubicBezTo>
                  <a:pt x="8041345" y="1054365"/>
                  <a:pt x="8054610" y="1042482"/>
                  <a:pt x="8061270" y="1026942"/>
                </a:cubicBezTo>
                <a:cubicBezTo>
                  <a:pt x="8068886" y="1009171"/>
                  <a:pt x="8069781" y="989190"/>
                  <a:pt x="8075337" y="970671"/>
                </a:cubicBezTo>
                <a:cubicBezTo>
                  <a:pt x="8083859" y="942264"/>
                  <a:pt x="8091428" y="913366"/>
                  <a:pt x="8103473" y="886265"/>
                </a:cubicBezTo>
                <a:cubicBezTo>
                  <a:pt x="8110340" y="870815"/>
                  <a:pt x="8124047" y="859184"/>
                  <a:pt x="8131608" y="844062"/>
                </a:cubicBezTo>
                <a:cubicBezTo>
                  <a:pt x="8138240" y="830799"/>
                  <a:pt x="8139540" y="815359"/>
                  <a:pt x="8145676" y="801859"/>
                </a:cubicBezTo>
                <a:cubicBezTo>
                  <a:pt x="8163032" y="763677"/>
                  <a:pt x="8201947" y="689317"/>
                  <a:pt x="8201947" y="689317"/>
                </a:cubicBezTo>
                <a:cubicBezTo>
                  <a:pt x="8211325" y="642425"/>
                  <a:pt x="8235363" y="596168"/>
                  <a:pt x="8230082" y="548640"/>
                </a:cubicBezTo>
                <a:cubicBezTo>
                  <a:pt x="8225147" y="504224"/>
                  <a:pt x="8221182" y="417052"/>
                  <a:pt x="8201947" y="365760"/>
                </a:cubicBezTo>
                <a:cubicBezTo>
                  <a:pt x="8194584" y="346124"/>
                  <a:pt x="8187459" y="325412"/>
                  <a:pt x="8173811" y="309490"/>
                </a:cubicBezTo>
                <a:cubicBezTo>
                  <a:pt x="8138475" y="268265"/>
                  <a:pt x="8083293" y="250953"/>
                  <a:pt x="8033134" y="239151"/>
                </a:cubicBezTo>
                <a:cubicBezTo>
                  <a:pt x="7903618" y="208677"/>
                  <a:pt x="7855334" y="208920"/>
                  <a:pt x="7723645" y="196948"/>
                </a:cubicBezTo>
                <a:cubicBezTo>
                  <a:pt x="7687121" y="184773"/>
                  <a:pt x="7644744" y="171565"/>
                  <a:pt x="7611104" y="154745"/>
                </a:cubicBezTo>
                <a:cubicBezTo>
                  <a:pt x="7595982" y="147184"/>
                  <a:pt x="7584732" y="132546"/>
                  <a:pt x="7568901" y="126610"/>
                </a:cubicBezTo>
                <a:cubicBezTo>
                  <a:pt x="7546513" y="118214"/>
                  <a:pt x="7521759" y="118341"/>
                  <a:pt x="7498562" y="112542"/>
                </a:cubicBezTo>
                <a:cubicBezTo>
                  <a:pt x="7343291" y="73724"/>
                  <a:pt x="7601390" y="130729"/>
                  <a:pt x="7400088" y="70339"/>
                </a:cubicBezTo>
                <a:cubicBezTo>
                  <a:pt x="7372767" y="62143"/>
                  <a:pt x="7343745" y="61374"/>
                  <a:pt x="7315682" y="56271"/>
                </a:cubicBezTo>
                <a:cubicBezTo>
                  <a:pt x="7292157" y="51994"/>
                  <a:pt x="7268790" y="46892"/>
                  <a:pt x="7245344" y="42203"/>
                </a:cubicBezTo>
                <a:lnTo>
                  <a:pt x="6021454" y="56271"/>
                </a:lnTo>
                <a:cubicBezTo>
                  <a:pt x="5318142" y="69376"/>
                  <a:pt x="5173522" y="76683"/>
                  <a:pt x="4628753" y="98474"/>
                </a:cubicBezTo>
                <a:lnTo>
                  <a:pt x="3883165" y="84406"/>
                </a:lnTo>
                <a:cubicBezTo>
                  <a:pt x="3863913" y="82623"/>
                  <a:pt x="3877743" y="45429"/>
                  <a:pt x="3869097" y="28136"/>
                </a:cubicBezTo>
                <a:cubicBezTo>
                  <a:pt x="3867000" y="23942"/>
                  <a:pt x="3859719" y="28136"/>
                  <a:pt x="3855030" y="28136"/>
                </a:cubicBezTo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MỘT SỐ BỘ PHẬN CƠ BẢN CỦA ĐIỆN THOẠI</a:t>
            </a:r>
          </a:p>
        </p:txBody>
      </p:sp>
    </p:spTree>
    <p:extLst>
      <p:ext uri="{BB962C8B-B14F-4D97-AF65-F5344CB8AC3E}">
        <p14:creationId xmlns:p14="http://schemas.microsoft.com/office/powerpoint/2010/main" val="3001009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203200"/>
            <a:ext cx="11220576" cy="665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338" y="1340437"/>
            <a:ext cx="9743440" cy="5377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9F8849-6559-4D86-A576-B9CD401702B3}"/>
              </a:ext>
            </a:extLst>
          </p:cNvPr>
          <p:cNvSpPr txBox="1"/>
          <p:nvPr/>
        </p:nvSpPr>
        <p:spPr>
          <a:xfrm>
            <a:off x="1910079" y="140109"/>
            <a:ext cx="9459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hãy gọi tên một số bộ phận cơ bản trên điện thoại cố định và điện thoại di động ở Hình 3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02C012B-B5AC-40D1-9AF2-A9BF6CC9A3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6403" y="4906443"/>
            <a:ext cx="2955597" cy="2399896"/>
          </a:xfrm>
          <a:prstGeom prst="rect">
            <a:avLst/>
          </a:prstGeom>
        </p:spPr>
      </p:pic>
      <p:pic>
        <p:nvPicPr>
          <p:cNvPr id="2" name="Image 149">
            <a:extLst>
              <a:ext uri="{FF2B5EF4-FFF2-40B4-BE49-F238E27FC236}">
                <a16:creationId xmlns:a16="http://schemas.microsoft.com/office/drawing/2014/main" id="{DF3D2989-A6FF-C46B-D30D-C1591C90E794}"/>
              </a:ext>
            </a:extLst>
          </p:cNvPr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10079" y="1821249"/>
            <a:ext cx="4117117" cy="3454136"/>
          </a:xfrm>
          <a:prstGeom prst="rect">
            <a:avLst/>
          </a:prstGeom>
        </p:spPr>
      </p:pic>
      <p:pic>
        <p:nvPicPr>
          <p:cNvPr id="4" name="Image 150">
            <a:extLst>
              <a:ext uri="{FF2B5EF4-FFF2-40B4-BE49-F238E27FC236}">
                <a16:creationId xmlns:a16="http://schemas.microsoft.com/office/drawing/2014/main" id="{2C55E947-FFF9-9937-FE47-3AD2A32994F0}"/>
              </a:ext>
            </a:extLst>
          </p:cNvPr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34720" y="2382460"/>
            <a:ext cx="4269268" cy="268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964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808338-215B-8A69-E391-F88BB333CBA8}"/>
              </a:ext>
            </a:extLst>
          </p:cNvPr>
          <p:cNvSpPr/>
          <p:nvPr/>
        </p:nvSpPr>
        <p:spPr>
          <a:xfrm>
            <a:off x="1786597" y="1978404"/>
            <a:ext cx="81985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MẢNH GHÉP KÌ DIỆU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AFB1DE-0612-FDD9-82AC-D3ED67B36518}"/>
              </a:ext>
            </a:extLst>
          </p:cNvPr>
          <p:cNvSpPr/>
          <p:nvPr/>
        </p:nvSpPr>
        <p:spPr>
          <a:xfrm>
            <a:off x="4073505" y="859133"/>
            <a:ext cx="36247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 CHƠI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335281"/>
            <a:ext cx="11729554" cy="64110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640" y="660400"/>
            <a:ext cx="10617200" cy="563880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420" y="4239425"/>
            <a:ext cx="1577614" cy="246718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24CF6CC-934C-4730-ABCC-F5D5AA47DF56}"/>
              </a:ext>
            </a:extLst>
          </p:cNvPr>
          <p:cNvSpPr txBox="1"/>
          <p:nvPr/>
        </p:nvSpPr>
        <p:spPr>
          <a:xfrm>
            <a:off x="444856" y="3666602"/>
            <a:ext cx="2660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Bàn Phím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FA6C93-A7CB-405F-87B6-B51044D309EA}"/>
              </a:ext>
            </a:extLst>
          </p:cNvPr>
          <p:cNvSpPr txBox="1"/>
          <p:nvPr/>
        </p:nvSpPr>
        <p:spPr>
          <a:xfrm>
            <a:off x="8561883" y="1321092"/>
            <a:ext cx="3630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noProof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Ống nghe và nói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Image 149">
            <a:extLst>
              <a:ext uri="{FF2B5EF4-FFF2-40B4-BE49-F238E27FC236}">
                <a16:creationId xmlns:a16="http://schemas.microsoft.com/office/drawing/2014/main" id="{BBCADDC8-32E7-0F23-76FE-7C7B4208D1C1}"/>
              </a:ext>
            </a:extLst>
          </p:cNvPr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47395" y="1060828"/>
            <a:ext cx="5722561" cy="462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1727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335281"/>
            <a:ext cx="11729554" cy="64110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640" y="660400"/>
            <a:ext cx="10617200" cy="563880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420" y="4239425"/>
            <a:ext cx="1577614" cy="246718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24CF6CC-934C-4730-ABCC-F5D5AA47DF56}"/>
              </a:ext>
            </a:extLst>
          </p:cNvPr>
          <p:cNvSpPr txBox="1"/>
          <p:nvPr/>
        </p:nvSpPr>
        <p:spPr>
          <a:xfrm>
            <a:off x="3934709" y="-42985"/>
            <a:ext cx="1838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Điều chỉnh âm lượng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Image 150">
            <a:extLst>
              <a:ext uri="{FF2B5EF4-FFF2-40B4-BE49-F238E27FC236}">
                <a16:creationId xmlns:a16="http://schemas.microsoft.com/office/drawing/2014/main" id="{EA49BB3A-667E-533F-487F-930F32527E41}"/>
              </a:ext>
            </a:extLst>
          </p:cNvPr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98811" y="1563497"/>
            <a:ext cx="7005711" cy="45438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87F55B-A24C-7F50-AB2B-B1A89EA6B53C}"/>
              </a:ext>
            </a:extLst>
          </p:cNvPr>
          <p:cNvSpPr txBox="1"/>
          <p:nvPr/>
        </p:nvSpPr>
        <p:spPr>
          <a:xfrm>
            <a:off x="2193111" y="1179161"/>
            <a:ext cx="2660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loa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CF3F46-6AFB-F135-4FBF-B3267401ED17}"/>
              </a:ext>
            </a:extLst>
          </p:cNvPr>
          <p:cNvSpPr txBox="1"/>
          <p:nvPr/>
        </p:nvSpPr>
        <p:spPr>
          <a:xfrm>
            <a:off x="-218606" y="3807701"/>
            <a:ext cx="2660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Màn hình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03750E-4B79-14C5-59EC-34DB2C89A0AA}"/>
              </a:ext>
            </a:extLst>
          </p:cNvPr>
          <p:cNvSpPr txBox="1"/>
          <p:nvPr/>
        </p:nvSpPr>
        <p:spPr>
          <a:xfrm>
            <a:off x="6926590" y="967628"/>
            <a:ext cx="2660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Nguồn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8425DA-EF64-04E1-80F5-A1F2F762FF2C}"/>
              </a:ext>
            </a:extLst>
          </p:cNvPr>
          <p:cNvSpPr txBox="1"/>
          <p:nvPr/>
        </p:nvSpPr>
        <p:spPr>
          <a:xfrm>
            <a:off x="9312416" y="2054901"/>
            <a:ext cx="2660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Micro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ABF8A2-0206-C694-ADB5-1A225FDEAC99}"/>
              </a:ext>
            </a:extLst>
          </p:cNvPr>
          <p:cNvSpPr txBox="1"/>
          <p:nvPr/>
        </p:nvSpPr>
        <p:spPr>
          <a:xfrm>
            <a:off x="8895856" y="2730202"/>
            <a:ext cx="3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Cổng sạc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6BFBE4-8621-F42A-E67D-C11C4AE726C8}"/>
              </a:ext>
            </a:extLst>
          </p:cNvPr>
          <p:cNvSpPr txBox="1"/>
          <p:nvPr/>
        </p:nvSpPr>
        <p:spPr>
          <a:xfrm>
            <a:off x="5101872" y="978722"/>
            <a:ext cx="2660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Camera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01878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" grpId="0"/>
      <p:bldP spid="6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" name="Google Shape;1156;p23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5094" y="0"/>
            <a:ext cx="4176906" cy="4328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0" y="1900851"/>
            <a:ext cx="10081625" cy="4380777"/>
            <a:chOff x="299504" y="1991447"/>
            <a:chExt cx="10081625" cy="4380777"/>
          </a:xfrm>
        </p:grpSpPr>
        <p:pic>
          <p:nvPicPr>
            <p:cNvPr id="1159" name="Google Shape;1159;p23"/>
            <p:cNvPicPr preferRelativeResize="0"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0" name="Google Shape;1160;p23"/>
            <p:cNvSpPr/>
            <p:nvPr/>
          </p:nvSpPr>
          <p:spPr>
            <a:xfrm>
              <a:off x="614464" y="2033072"/>
              <a:ext cx="8849359" cy="33239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2800" i="1">
                  <a:effectLst/>
                  <a:latin typeface="+mj-lt"/>
                  <a:ea typeface="Times New Roman" panose="02020603050405020304" pitchFamily="18" charset="0"/>
                </a:rPr>
                <a:t>Điện thoại cố định thường gồm hai bộ phận cơ bản là ống nghe và nói, bàn phím. </a:t>
              </a:r>
              <a:endParaRPr lang="en-US" sz="2800" i="1">
                <a:effectLst/>
                <a:latin typeface="+mj-lt"/>
                <a:ea typeface="Times New Roman" panose="02020603050405020304" pitchFamily="18" charset="0"/>
              </a:endParaRPr>
            </a:p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2800" i="1">
                  <a:effectLst/>
                  <a:latin typeface="+mj-lt"/>
                  <a:ea typeface="Times New Roman" panose="02020603050405020304" pitchFamily="18" charset="0"/>
                </a:rPr>
                <a:t>Điện thoại di động thường có các bộ phận cơ bản như: loa, micro, phím, màn hình, camera, cổng cắm nguồn, đèn pin....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61" name="Google Shape;1161;p23"/>
          <p:cNvPicPr preferRelativeResize="0"/>
          <p:nvPr/>
        </p:nvPicPr>
        <p:blipFill rotWithShape="1">
          <a:blip r:embed="rId7">
            <a:alphaModFix/>
          </a:blip>
          <a:srcRect r="78832"/>
          <a:stretch/>
        </p:blipFill>
        <p:spPr>
          <a:xfrm>
            <a:off x="-209825" y="-68350"/>
            <a:ext cx="1124225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23"/>
          <p:cNvPicPr preferRelativeResize="0"/>
          <p:nvPr/>
        </p:nvPicPr>
        <p:blipFill rotWithShape="1">
          <a:blip r:embed="rId7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0E5695F9-3F42-4A31-AD3F-CCCC2295FA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586" y="2496434"/>
            <a:ext cx="3853543" cy="385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1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27000"/>
          <a:stretch/>
        </p:blipFill>
        <p:spPr>
          <a:xfrm>
            <a:off x="0" y="1"/>
            <a:ext cx="12290601" cy="7200900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418" y="481551"/>
            <a:ext cx="11479763" cy="2950720"/>
          </a:xfrm>
          <a:prstGeom prst="rect">
            <a:avLst/>
          </a:prstGeom>
        </p:spPr>
      </p:pic>
      <p:pic>
        <p:nvPicPr>
          <p:cNvPr id="5" name="Bike Ri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15020" y="4815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7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293</Words>
  <Application>Microsoft Office PowerPoint</Application>
  <PresentationFormat>Widescreen</PresentationFormat>
  <Paragraphs>47</Paragraphs>
  <Slides>14</Slides>
  <Notes>14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Calibri</vt:lpstr>
      <vt:lpstr>Calibri Light</vt:lpstr>
      <vt:lpstr>Georgia</vt:lpstr>
      <vt:lpstr>Tahoma</vt:lpstr>
      <vt:lpstr>Times New Roman</vt:lpstr>
      <vt:lpstr>方正稚艺简体</vt:lpstr>
      <vt:lpstr>1_Simple Light</vt:lpstr>
      <vt:lpstr>1_Office 主题</vt:lpstr>
      <vt:lpstr>3_Office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DAO THI NGUYET</cp:lastModifiedBy>
  <cp:revision>57</cp:revision>
  <dcterms:created xsi:type="dcterms:W3CDTF">2022-07-17T05:49:10Z</dcterms:created>
  <dcterms:modified xsi:type="dcterms:W3CDTF">2024-08-25T06:24:59Z</dcterms:modified>
</cp:coreProperties>
</file>