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843" r:id="rId2"/>
    <p:sldMasterId id="2147483862" r:id="rId3"/>
    <p:sldMasterId id="2147483906" r:id="rId4"/>
    <p:sldMasterId id="2147483934" r:id="rId5"/>
  </p:sldMasterIdLst>
  <p:notesMasterIdLst>
    <p:notesMasterId r:id="rId23"/>
  </p:notesMasterIdLst>
  <p:handoutMasterIdLst>
    <p:handoutMasterId r:id="rId24"/>
  </p:handoutMasterIdLst>
  <p:sldIdLst>
    <p:sldId id="373" r:id="rId6"/>
    <p:sldId id="544" r:id="rId7"/>
    <p:sldId id="579" r:id="rId8"/>
    <p:sldId id="501" r:id="rId9"/>
    <p:sldId id="509" r:id="rId10"/>
    <p:sldId id="580" r:id="rId11"/>
    <p:sldId id="503" r:id="rId12"/>
    <p:sldId id="552" r:id="rId13"/>
    <p:sldId id="581" r:id="rId14"/>
    <p:sldId id="551" r:id="rId15"/>
    <p:sldId id="553" r:id="rId16"/>
    <p:sldId id="554" r:id="rId17"/>
    <p:sldId id="555" r:id="rId18"/>
    <p:sldId id="556" r:id="rId19"/>
    <p:sldId id="512" r:id="rId20"/>
    <p:sldId id="577" r:id="rId21"/>
    <p:sldId id="514" r:id="rId22"/>
  </p:sldIdLst>
  <p:sldSz cx="9144000" cy="5143500" type="screen16x9"/>
  <p:notesSz cx="6858000" cy="9144000"/>
  <p:defaultTextStyle>
    <a:defPPr>
      <a:defRPr lang="zh-CN"/>
    </a:defPPr>
    <a:lvl1pPr marL="0" algn="l" defTabSz="685497" rtl="0" eaLnBrk="1" latinLnBrk="0" hangingPunct="1">
      <a:defRPr sz="1400" kern="1200">
        <a:solidFill>
          <a:schemeClr val="tx1"/>
        </a:solidFill>
        <a:latin typeface="+mn-lt"/>
        <a:ea typeface="+mn-ea"/>
        <a:cs typeface="+mn-cs"/>
      </a:defRPr>
    </a:lvl1pPr>
    <a:lvl2pPr marL="342749" algn="l" defTabSz="685497" rtl="0" eaLnBrk="1" latinLnBrk="0" hangingPunct="1">
      <a:defRPr sz="1400" kern="1200">
        <a:solidFill>
          <a:schemeClr val="tx1"/>
        </a:solidFill>
        <a:latin typeface="+mn-lt"/>
        <a:ea typeface="+mn-ea"/>
        <a:cs typeface="+mn-cs"/>
      </a:defRPr>
    </a:lvl2pPr>
    <a:lvl3pPr marL="685497" algn="l" defTabSz="685497" rtl="0" eaLnBrk="1" latinLnBrk="0" hangingPunct="1">
      <a:defRPr sz="1400" kern="1200">
        <a:solidFill>
          <a:schemeClr val="tx1"/>
        </a:solidFill>
        <a:latin typeface="+mn-lt"/>
        <a:ea typeface="+mn-ea"/>
        <a:cs typeface="+mn-cs"/>
      </a:defRPr>
    </a:lvl3pPr>
    <a:lvl4pPr marL="1028240" algn="l" defTabSz="685497" rtl="0" eaLnBrk="1" latinLnBrk="0" hangingPunct="1">
      <a:defRPr sz="1400" kern="1200">
        <a:solidFill>
          <a:schemeClr val="tx1"/>
        </a:solidFill>
        <a:latin typeface="+mn-lt"/>
        <a:ea typeface="+mn-ea"/>
        <a:cs typeface="+mn-cs"/>
      </a:defRPr>
    </a:lvl4pPr>
    <a:lvl5pPr marL="1370988" algn="l" defTabSz="685497" rtl="0" eaLnBrk="1" latinLnBrk="0" hangingPunct="1">
      <a:defRPr sz="1400" kern="1200">
        <a:solidFill>
          <a:schemeClr val="tx1"/>
        </a:solidFill>
        <a:latin typeface="+mn-lt"/>
        <a:ea typeface="+mn-ea"/>
        <a:cs typeface="+mn-cs"/>
      </a:defRPr>
    </a:lvl5pPr>
    <a:lvl6pPr marL="1713732" algn="l" defTabSz="685497" rtl="0" eaLnBrk="1" latinLnBrk="0" hangingPunct="1">
      <a:defRPr sz="1400" kern="1200">
        <a:solidFill>
          <a:schemeClr val="tx1"/>
        </a:solidFill>
        <a:latin typeface="+mn-lt"/>
        <a:ea typeface="+mn-ea"/>
        <a:cs typeface="+mn-cs"/>
      </a:defRPr>
    </a:lvl6pPr>
    <a:lvl7pPr marL="2056478" algn="l" defTabSz="685497" rtl="0" eaLnBrk="1" latinLnBrk="0" hangingPunct="1">
      <a:defRPr sz="1400" kern="1200">
        <a:solidFill>
          <a:schemeClr val="tx1"/>
        </a:solidFill>
        <a:latin typeface="+mn-lt"/>
        <a:ea typeface="+mn-ea"/>
        <a:cs typeface="+mn-cs"/>
      </a:defRPr>
    </a:lvl7pPr>
    <a:lvl8pPr marL="2399226" algn="l" defTabSz="685497" rtl="0" eaLnBrk="1" latinLnBrk="0" hangingPunct="1">
      <a:defRPr sz="1400" kern="1200">
        <a:solidFill>
          <a:schemeClr val="tx1"/>
        </a:solidFill>
        <a:latin typeface="+mn-lt"/>
        <a:ea typeface="+mn-ea"/>
        <a:cs typeface="+mn-cs"/>
      </a:defRPr>
    </a:lvl8pPr>
    <a:lvl9pPr marL="2741975" algn="l" defTabSz="68549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3EBFF"/>
    <a:srgbClr val="FF3399"/>
    <a:srgbClr val="69D8FF"/>
    <a:srgbClr val="79DCFF"/>
    <a:srgbClr val="D1F3FF"/>
    <a:srgbClr val="CCFF66"/>
    <a:srgbClr val="FFCC99"/>
    <a:srgbClr val="FFFFFF"/>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4364" autoAdjust="0"/>
  </p:normalViewPr>
  <p:slideViewPr>
    <p:cSldViewPr snapToGrid="0" showGuides="1">
      <p:cViewPr varScale="1">
        <p:scale>
          <a:sx n="102" d="100"/>
          <a:sy n="102" d="100"/>
        </p:scale>
        <p:origin x="438" y="96"/>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6" d="100"/>
          <a:sy n="56" d="100"/>
        </p:scale>
        <p:origin x="18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imes New Roman" pitchFamily="18"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7323DF-9283-4A6C-9BDB-EC5B8DC83306}" type="datetimeFigureOut">
              <a:rPr lang="en-US" smtClean="0">
                <a:latin typeface="Times New Roman" pitchFamily="18" charset="0"/>
              </a:rPr>
              <a:t>19/08/2024</a:t>
            </a:fld>
            <a:endParaRPr lang="en-US" dirty="0">
              <a:latin typeface="Times New Roman" pitchFamily="18"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imes New Roman" pitchFamily="18"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8ACCE5-B3CB-430C-9C54-8E5CA0820A5F}" type="slidenum">
              <a:rPr lang="en-US" smtClean="0">
                <a:latin typeface="Times New Roman" pitchFamily="18" charset="0"/>
              </a:rPr>
              <a:t>‹#›</a:t>
            </a:fld>
            <a:endParaRPr lang="en-US" dirty="0">
              <a:latin typeface="Times New Roman" pitchFamily="18" charset="0"/>
            </a:endParaRPr>
          </a:p>
        </p:txBody>
      </p:sp>
    </p:spTree>
    <p:extLst>
      <p:ext uri="{BB962C8B-B14F-4D97-AF65-F5344CB8AC3E}">
        <p14:creationId xmlns:p14="http://schemas.microsoft.com/office/powerpoint/2010/main" val="384348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defRPr>
            </a:lvl1pPr>
          </a:lstStyle>
          <a:p>
            <a:fld id="{225DFAFB-71C1-48B7-8214-8E31A2E46542}" type="datetimeFigureOut">
              <a:rPr lang="en-US" smtClean="0"/>
              <a:pPr/>
              <a:t>19/08/2024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defRPr>
            </a:lvl1pPr>
          </a:lstStyle>
          <a:p>
            <a:fld id="{3E24450B-48A1-4EA9-BC69-F5FA574CC80C}" type="slidenum">
              <a:rPr lang="en-US" smtClean="0"/>
              <a:pPr/>
              <a:t>‹#›</a:t>
            </a:fld>
            <a:endParaRPr lang="en-US" dirty="0"/>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3989" rtl="0" eaLnBrk="1" latinLnBrk="0" hangingPunct="1">
      <a:defRPr sz="1200" kern="1200">
        <a:solidFill>
          <a:schemeClr val="tx1"/>
        </a:solidFill>
        <a:latin typeface="Times New Roman" pitchFamily="18" charset="0"/>
        <a:ea typeface="+mn-ea"/>
        <a:cs typeface="+mn-cs"/>
      </a:defRPr>
    </a:lvl1pPr>
    <a:lvl2pPr marL="456994" algn="l" defTabSz="913989" rtl="0" eaLnBrk="1" latinLnBrk="0" hangingPunct="1">
      <a:defRPr sz="1200" kern="1200">
        <a:solidFill>
          <a:schemeClr val="tx1"/>
        </a:solidFill>
        <a:latin typeface="Times New Roman" pitchFamily="18" charset="0"/>
        <a:ea typeface="+mn-ea"/>
        <a:cs typeface="+mn-cs"/>
      </a:defRPr>
    </a:lvl2pPr>
    <a:lvl3pPr marL="913989" algn="l" defTabSz="913989" rtl="0" eaLnBrk="1" latinLnBrk="0" hangingPunct="1">
      <a:defRPr sz="1200" kern="1200">
        <a:solidFill>
          <a:schemeClr val="tx1"/>
        </a:solidFill>
        <a:latin typeface="Times New Roman" pitchFamily="18" charset="0"/>
        <a:ea typeface="+mn-ea"/>
        <a:cs typeface="+mn-cs"/>
      </a:defRPr>
    </a:lvl3pPr>
    <a:lvl4pPr marL="1370988" algn="l" defTabSz="913989" rtl="0" eaLnBrk="1" latinLnBrk="0" hangingPunct="1">
      <a:defRPr sz="1200" kern="1200">
        <a:solidFill>
          <a:schemeClr val="tx1"/>
        </a:solidFill>
        <a:latin typeface="Times New Roman" pitchFamily="18" charset="0"/>
        <a:ea typeface="+mn-ea"/>
        <a:cs typeface="+mn-cs"/>
      </a:defRPr>
    </a:lvl4pPr>
    <a:lvl5pPr marL="1827984" algn="l" defTabSz="913989" rtl="0" eaLnBrk="1" latinLnBrk="0" hangingPunct="1">
      <a:defRPr sz="1200" kern="1200">
        <a:solidFill>
          <a:schemeClr val="tx1"/>
        </a:solidFill>
        <a:latin typeface="Times New Roman" pitchFamily="18" charset="0"/>
        <a:ea typeface="+mn-ea"/>
        <a:cs typeface="+mn-cs"/>
      </a:defRPr>
    </a:lvl5pPr>
    <a:lvl6pPr marL="2284981" algn="l" defTabSz="913989" rtl="0" eaLnBrk="1" latinLnBrk="0" hangingPunct="1">
      <a:defRPr sz="1200" kern="1200">
        <a:solidFill>
          <a:schemeClr val="tx1"/>
        </a:solidFill>
        <a:latin typeface="+mn-lt"/>
        <a:ea typeface="+mn-ea"/>
        <a:cs typeface="+mn-cs"/>
      </a:defRPr>
    </a:lvl6pPr>
    <a:lvl7pPr marL="2741975" algn="l" defTabSz="913989" rtl="0" eaLnBrk="1" latinLnBrk="0" hangingPunct="1">
      <a:defRPr sz="1200" kern="1200">
        <a:solidFill>
          <a:schemeClr val="tx1"/>
        </a:solidFill>
        <a:latin typeface="+mn-lt"/>
        <a:ea typeface="+mn-ea"/>
        <a:cs typeface="+mn-cs"/>
      </a:defRPr>
    </a:lvl7pPr>
    <a:lvl8pPr marL="3198968" algn="l" defTabSz="913989" rtl="0" eaLnBrk="1" latinLnBrk="0" hangingPunct="1">
      <a:defRPr sz="1200" kern="1200">
        <a:solidFill>
          <a:schemeClr val="tx1"/>
        </a:solidFill>
        <a:latin typeface="+mn-lt"/>
        <a:ea typeface="+mn-ea"/>
        <a:cs typeface="+mn-cs"/>
      </a:defRPr>
    </a:lvl8pPr>
    <a:lvl9pPr marL="3655961" algn="l" defTabSz="9139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3</a:t>
            </a:fld>
            <a:endParaRPr lang="en-US"/>
          </a:p>
        </p:txBody>
      </p:sp>
    </p:spTree>
    <p:extLst>
      <p:ext uri="{BB962C8B-B14F-4D97-AF65-F5344CB8AC3E}">
        <p14:creationId xmlns:p14="http://schemas.microsoft.com/office/powerpoint/2010/main" val="420129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57321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57321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14" indent="0" algn="ctr">
              <a:buNone/>
              <a:defRPr>
                <a:solidFill>
                  <a:schemeClr val="tx1">
                    <a:tint val="75000"/>
                  </a:schemeClr>
                </a:solidFill>
              </a:defRPr>
            </a:lvl2pPr>
            <a:lvl3pPr marL="914228" indent="0" algn="ctr">
              <a:buNone/>
              <a:defRPr>
                <a:solidFill>
                  <a:schemeClr val="tx1">
                    <a:tint val="75000"/>
                  </a:schemeClr>
                </a:solidFill>
              </a:defRPr>
            </a:lvl3pPr>
            <a:lvl4pPr marL="1371343" indent="0" algn="ctr">
              <a:buNone/>
              <a:defRPr>
                <a:solidFill>
                  <a:schemeClr val="tx1">
                    <a:tint val="75000"/>
                  </a:schemeClr>
                </a:solidFill>
              </a:defRPr>
            </a:lvl4pPr>
            <a:lvl5pPr marL="1828458" indent="0" algn="ctr">
              <a:buNone/>
              <a:defRPr>
                <a:solidFill>
                  <a:schemeClr val="tx1">
                    <a:tint val="75000"/>
                  </a:schemeClr>
                </a:solidFill>
              </a:defRPr>
            </a:lvl5pPr>
            <a:lvl6pPr marL="2285573" indent="0" algn="ctr">
              <a:buNone/>
              <a:defRPr>
                <a:solidFill>
                  <a:schemeClr val="tx1">
                    <a:tint val="75000"/>
                  </a:schemeClr>
                </a:solidFill>
              </a:defRPr>
            </a:lvl6pPr>
            <a:lvl7pPr marL="2742686" indent="0" algn="ctr">
              <a:buNone/>
              <a:defRPr>
                <a:solidFill>
                  <a:schemeClr val="tx1">
                    <a:tint val="75000"/>
                  </a:schemeClr>
                </a:solidFill>
              </a:defRPr>
            </a:lvl7pPr>
            <a:lvl8pPr marL="3199800" indent="0" algn="ctr">
              <a:buNone/>
              <a:defRPr>
                <a:solidFill>
                  <a:schemeClr val="tx1">
                    <a:tint val="75000"/>
                  </a:schemeClr>
                </a:solidFill>
              </a:defRPr>
            </a:lvl8pPr>
            <a:lvl9pPr marL="36569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3"/>
            <a:ext cx="683954" cy="273844"/>
          </a:xfrm>
          <a:prstGeom prst="rect">
            <a:avLst/>
          </a:prstGeom>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a:xfrm>
            <a:off x="508001" y="4531023"/>
            <a:ext cx="4723209" cy="273844"/>
          </a:xfrm>
          <a:prstGeom prst="rect">
            <a:avLst/>
          </a:prstGeom>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882530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3" tIns="91423" rIns="91423" bIns="9142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3" tIns="91423" rIns="91423" bIns="91423" anchor="t" anchorCtr="0">
            <a:noAutofit/>
          </a:bodyPr>
          <a:lstStyle>
            <a:lvl1pPr marL="457189" lvl="0" indent="-342892">
              <a:spcBef>
                <a:spcPts val="0"/>
              </a:spcBef>
              <a:spcAft>
                <a:spcPts val="0"/>
              </a:spcAft>
              <a:buSzPts val="1800"/>
              <a:buChar char="●"/>
              <a:defRPr/>
            </a:lvl1pPr>
            <a:lvl2pPr marL="914378" lvl="1" indent="-317651">
              <a:spcBef>
                <a:spcPts val="1601"/>
              </a:spcBef>
              <a:spcAft>
                <a:spcPts val="0"/>
              </a:spcAft>
              <a:buSzPts val="1400"/>
              <a:buChar char="○"/>
              <a:defRPr/>
            </a:lvl2pPr>
            <a:lvl3pPr marL="1371566" lvl="2" indent="-317651">
              <a:spcBef>
                <a:spcPts val="1601"/>
              </a:spcBef>
              <a:spcAft>
                <a:spcPts val="0"/>
              </a:spcAft>
              <a:buSzPts val="1400"/>
              <a:buChar char="■"/>
              <a:defRPr/>
            </a:lvl3pPr>
            <a:lvl4pPr marL="1828754" lvl="3" indent="-317651">
              <a:spcBef>
                <a:spcPts val="1601"/>
              </a:spcBef>
              <a:spcAft>
                <a:spcPts val="0"/>
              </a:spcAft>
              <a:buSzPts val="1400"/>
              <a:buChar char="●"/>
              <a:defRPr/>
            </a:lvl4pPr>
            <a:lvl5pPr marL="2285943" lvl="4" indent="-317651">
              <a:spcBef>
                <a:spcPts val="1601"/>
              </a:spcBef>
              <a:spcAft>
                <a:spcPts val="0"/>
              </a:spcAft>
              <a:buSzPts val="1400"/>
              <a:buChar char="○"/>
              <a:defRPr/>
            </a:lvl5pPr>
            <a:lvl6pPr marL="2743132" lvl="5" indent="-317651">
              <a:spcBef>
                <a:spcPts val="1601"/>
              </a:spcBef>
              <a:spcAft>
                <a:spcPts val="0"/>
              </a:spcAft>
              <a:buSzPts val="1400"/>
              <a:buChar char="■"/>
              <a:defRPr/>
            </a:lvl6pPr>
            <a:lvl7pPr marL="3200320" lvl="6" indent="-317651">
              <a:spcBef>
                <a:spcPts val="1601"/>
              </a:spcBef>
              <a:spcAft>
                <a:spcPts val="0"/>
              </a:spcAft>
              <a:buSzPts val="1400"/>
              <a:buChar char="●"/>
              <a:defRPr/>
            </a:lvl7pPr>
            <a:lvl8pPr marL="3657509" lvl="7" indent="-317651">
              <a:spcBef>
                <a:spcPts val="1601"/>
              </a:spcBef>
              <a:spcAft>
                <a:spcPts val="0"/>
              </a:spcAft>
              <a:buSzPts val="1400"/>
              <a:buChar char="○"/>
              <a:defRPr/>
            </a:lvl8pPr>
            <a:lvl9pPr marL="4114697" lvl="8" indent="-317651">
              <a:spcBef>
                <a:spcPts val="1601"/>
              </a:spcBef>
              <a:spcAft>
                <a:spcPts val="1601"/>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3" tIns="91423" rIns="91423" bIns="9142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srgbClr val="595959"/>
                </a:solidFill>
              </a:rPr>
              <a:pPr defTabSz="685783">
                <a:defRPr/>
              </a:pPr>
              <a:t>‹#›</a:t>
            </a:fld>
            <a:endParaRPr lang="en-GB">
              <a:solidFill>
                <a:srgbClr val="595959"/>
              </a:solidFill>
            </a:endParaRPr>
          </a:p>
        </p:txBody>
      </p:sp>
    </p:spTree>
    <p:extLst>
      <p:ext uri="{BB962C8B-B14F-4D97-AF65-F5344CB8AC3E}">
        <p14:creationId xmlns:p14="http://schemas.microsoft.com/office/powerpoint/2010/main" val="3527759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3"/>
            <a:ext cx="683954" cy="273844"/>
          </a:xfrm>
          <a:prstGeom prst="rect">
            <a:avLst/>
          </a:prstGeom>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a:xfrm>
            <a:off x="508001" y="4531023"/>
            <a:ext cx="4723209" cy="273844"/>
          </a:xfrm>
          <a:prstGeom prst="rect">
            <a:avLst/>
          </a:prstGeom>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882530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803401"/>
            <a:ext cx="5825202" cy="1234727"/>
          </a:xfrm>
        </p:spPr>
        <p:txBody>
          <a:bodyPr anchor="b">
            <a:noAutofit/>
          </a:bodyPr>
          <a:lstStyle>
            <a:lvl1pPr algn="r">
              <a:defRPr sz="41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78079732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24491705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69907009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08002" y="1620443"/>
            <a:ext cx="3138026" cy="29105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17477" y="1620443"/>
            <a:ext cx="3138026" cy="291058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defTabSz="685783"/>
            <a:fld id="{EB712588-04B1-427B-82EE-E8DB90309F08}"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6FF9F0C5-380F-41C2-899A-BAC0F0927E16}"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7031382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06810" y="1620738"/>
            <a:ext cx="3139217"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506810" y="2052935"/>
            <a:ext cx="3139217" cy="247808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16288" y="1620738"/>
            <a:ext cx="3139214"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816289" y="2052935"/>
            <a:ext cx="3139213" cy="247808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783"/>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69700094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783"/>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76484113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54360858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4"/>
            <a:ext cx="2890896" cy="958850"/>
          </a:xfrm>
        </p:spPr>
        <p:txBody>
          <a:bodyPr anchor="b">
            <a:normAutofit/>
          </a:bodyPr>
          <a:lstStyle>
            <a:lvl1pPr>
              <a:defRPr sz="1500"/>
            </a:lvl1pPr>
          </a:lstStyle>
          <a:p>
            <a:r>
              <a:rPr lang="zh-CN" altLang="en-US"/>
              <a:t>单击此处编辑母版标题样式</a:t>
            </a:r>
            <a:endParaRPr lang="en-US" dirty="0"/>
          </a:p>
        </p:txBody>
      </p:sp>
      <p:sp>
        <p:nvSpPr>
          <p:cNvPr id="3" name="Content Placeholder 2"/>
          <p:cNvSpPr>
            <a:spLocks noGrp="1"/>
          </p:cNvSpPr>
          <p:nvPr>
            <p:ph idx="1"/>
          </p:nvPr>
        </p:nvSpPr>
        <p:spPr>
          <a:xfrm>
            <a:off x="3570347" y="386193"/>
            <a:ext cx="3385156" cy="41448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508001" y="2082803"/>
            <a:ext cx="2890896" cy="1938337"/>
          </a:xfrm>
        </p:spPr>
        <p:txBody>
          <a:bodyPr>
            <a:normAutofit/>
          </a:bodyPr>
          <a:lstStyle>
            <a:lvl1pPr marL="0" indent="0">
              <a:buNone/>
              <a:defRPr sz="1100"/>
            </a:lvl1pPr>
            <a:lvl2pPr marL="342788" indent="0">
              <a:buNone/>
              <a:defRPr sz="1100"/>
            </a:lvl2pPr>
            <a:lvl3pPr marL="685578" indent="0">
              <a:buNone/>
              <a:defRPr sz="900"/>
            </a:lvl3pPr>
            <a:lvl4pPr marL="1028366" indent="0">
              <a:buNone/>
              <a:defRPr sz="800"/>
            </a:lvl4pPr>
            <a:lvl5pPr marL="1371154" indent="0">
              <a:buNone/>
              <a:defRPr sz="800"/>
            </a:lvl5pPr>
            <a:lvl6pPr marL="1713944" indent="0">
              <a:buNone/>
              <a:defRPr sz="800"/>
            </a:lvl6pPr>
            <a:lvl7pPr marL="2056732" indent="0">
              <a:buNone/>
              <a:defRPr sz="800"/>
            </a:lvl7pPr>
            <a:lvl8pPr marL="2399520" indent="0">
              <a:buNone/>
              <a:defRPr sz="800"/>
            </a:lvl8pPr>
            <a:lvl9pPr marL="2742308"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83"/>
            <a:fld id="{42A54C80-263E-416B-A8E0-580EDEADCBDC}"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519954A3-9DFD-4C44-94BA-B95130A3BA1C}"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25382127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2" y="3600451"/>
            <a:ext cx="6447500" cy="425054"/>
          </a:xfrm>
        </p:spPr>
        <p:txBody>
          <a:bodyPr anchor="b">
            <a:normAutofit/>
          </a:bodyPr>
          <a:lstStyle>
            <a:lvl1pPr algn="l">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8001" y="457201"/>
            <a:ext cx="6447501" cy="2884289"/>
          </a:xfr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508002" y="4025504"/>
            <a:ext cx="6447500" cy="505518"/>
          </a:xfrm>
        </p:spPr>
        <p:txBody>
          <a:bodyPr>
            <a:normAutofit/>
          </a:bodyPr>
          <a:lstStyle>
            <a:lvl1pPr marL="0" indent="0">
              <a:buNone/>
              <a:defRPr sz="9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38803933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35887348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20" name="TextBox 19"/>
          <p:cNvSpPr txBox="1"/>
          <p:nvPr/>
        </p:nvSpPr>
        <p:spPr>
          <a:xfrm>
            <a:off x="406403" y="592784"/>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
        <p:nvSpPr>
          <p:cNvPr id="22" name="TextBox 21"/>
          <p:cNvSpPr txBox="1"/>
          <p:nvPr/>
        </p:nvSpPr>
        <p:spPr>
          <a:xfrm>
            <a:off x="6669758" y="2164917"/>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endParaRPr kumimoji="0" lang="en-US" sz="1400" b="0" i="0" u="none" strike="noStrike" kern="1200" cap="none" spc="0" normalizeH="0" baseline="0" noProof="0" dirty="0">
              <a:ln>
                <a:noFill/>
              </a:ln>
              <a:solidFill>
                <a:srgbClr val="90C226">
                  <a:lumMod val="60000"/>
                  <a:lumOff val="40000"/>
                </a:srgb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6737717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2"/>
            <a:ext cx="6447501" cy="1946595"/>
          </a:xfrm>
        </p:spPr>
        <p:txBody>
          <a:bodyPr anchor="b">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61765172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24" name="TextBox 23"/>
          <p:cNvSpPr txBox="1"/>
          <p:nvPr/>
        </p:nvSpPr>
        <p:spPr>
          <a:xfrm>
            <a:off x="406403" y="592784"/>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
        <p:nvSpPr>
          <p:cNvPr id="25" name="TextBox 24"/>
          <p:cNvSpPr txBox="1"/>
          <p:nvPr/>
        </p:nvSpPr>
        <p:spPr>
          <a:xfrm>
            <a:off x="6669758" y="2164917"/>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Tree>
    <p:extLst>
      <p:ext uri="{BB962C8B-B14F-4D97-AF65-F5344CB8AC3E}">
        <p14:creationId xmlns:p14="http://schemas.microsoft.com/office/powerpoint/2010/main" val="8674951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14351" y="457200"/>
            <a:ext cx="6441152"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9118428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14" indent="0">
              <a:buNone/>
              <a:defRPr sz="1800">
                <a:solidFill>
                  <a:schemeClr val="tx1">
                    <a:tint val="75000"/>
                  </a:schemeClr>
                </a:solidFill>
              </a:defRPr>
            </a:lvl2pPr>
            <a:lvl3pPr marL="914228" indent="0">
              <a:buNone/>
              <a:defRPr sz="1600">
                <a:solidFill>
                  <a:schemeClr val="tx1">
                    <a:tint val="75000"/>
                  </a:schemeClr>
                </a:solidFill>
              </a:defRPr>
            </a:lvl3pPr>
            <a:lvl4pPr marL="1371343" indent="0">
              <a:buNone/>
              <a:defRPr sz="1400">
                <a:solidFill>
                  <a:schemeClr val="tx1">
                    <a:tint val="75000"/>
                  </a:schemeClr>
                </a:solidFill>
              </a:defRPr>
            </a:lvl4pPr>
            <a:lvl5pPr marL="1828458" indent="0">
              <a:buNone/>
              <a:defRPr sz="1400">
                <a:solidFill>
                  <a:schemeClr val="tx1">
                    <a:tint val="75000"/>
                  </a:schemeClr>
                </a:solidFill>
              </a:defRPr>
            </a:lvl5pPr>
            <a:lvl6pPr marL="2285573" indent="0">
              <a:buNone/>
              <a:defRPr sz="1400">
                <a:solidFill>
                  <a:schemeClr val="tx1">
                    <a:tint val="75000"/>
                  </a:schemeClr>
                </a:solidFill>
              </a:defRPr>
            </a:lvl6pPr>
            <a:lvl7pPr marL="2742686" indent="0">
              <a:buNone/>
              <a:defRPr sz="1400">
                <a:solidFill>
                  <a:schemeClr val="tx1">
                    <a:tint val="75000"/>
                  </a:schemeClr>
                </a:solidFill>
              </a:defRPr>
            </a:lvl7pPr>
            <a:lvl8pPr marL="3199800" indent="0">
              <a:buNone/>
              <a:defRPr sz="1400">
                <a:solidFill>
                  <a:schemeClr val="tx1">
                    <a:tint val="75000"/>
                  </a:schemeClr>
                </a:solidFill>
              </a:defRPr>
            </a:lvl8pPr>
            <a:lvl9pPr marL="365691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55C6B4A9-1611-4792-9094-5F34BCA07E0B}"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89333C77-0158-454C-844F-B7AB9BD7DAD4}"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400930612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6" y="457201"/>
            <a:ext cx="978557" cy="3938588"/>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08002" y="457201"/>
            <a:ext cx="5295113" cy="393858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85653186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35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610A-7B24-4CCD-B298-FC0537E0728B}"/>
              </a:ext>
            </a:extLst>
          </p:cNvPr>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D6F93823-6F41-4658-87F3-1860ECFCF8C3}"/>
              </a:ext>
            </a:extLst>
          </p:cNvPr>
          <p:cNvSpPr>
            <a:spLocks noGrp="1"/>
          </p:cNvSpPr>
          <p:nvPr>
            <p:ph type="ftr" sz="quarter" idx="11"/>
          </p:nvPr>
        </p:nvSpPr>
        <p:spPr/>
        <p:txBody>
          <a:bodyPr/>
          <a:lstStyle/>
          <a:p>
            <a:pPr defTabSz="685783"/>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639B5A1-411C-4696-A143-DB0D7ED7D73D}"/>
              </a:ext>
            </a:extLst>
          </p:cNvPr>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83682147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3"/>
            <a:ext cx="683954" cy="273844"/>
          </a:xfrm>
          <a:prstGeom prst="rect">
            <a:avLst/>
          </a:prstGeom>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a:xfrm>
            <a:off x="508001" y="4531023"/>
            <a:ext cx="4723209" cy="273844"/>
          </a:xfrm>
          <a:prstGeom prst="rect">
            <a:avLst/>
          </a:prstGeom>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882530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3" tIns="91423" rIns="91423" bIns="9142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3" tIns="91423" rIns="91423" bIns="91423" anchor="t" anchorCtr="0">
            <a:noAutofit/>
          </a:bodyPr>
          <a:lstStyle>
            <a:lvl1pPr marL="457189" lvl="0" indent="-342892">
              <a:spcBef>
                <a:spcPts val="0"/>
              </a:spcBef>
              <a:spcAft>
                <a:spcPts val="0"/>
              </a:spcAft>
              <a:buSzPts val="1800"/>
              <a:buChar char="●"/>
              <a:defRPr/>
            </a:lvl1pPr>
            <a:lvl2pPr marL="914378" lvl="1" indent="-317651">
              <a:spcBef>
                <a:spcPts val="1601"/>
              </a:spcBef>
              <a:spcAft>
                <a:spcPts val="0"/>
              </a:spcAft>
              <a:buSzPts val="1400"/>
              <a:buChar char="○"/>
              <a:defRPr/>
            </a:lvl2pPr>
            <a:lvl3pPr marL="1371566" lvl="2" indent="-317651">
              <a:spcBef>
                <a:spcPts val="1601"/>
              </a:spcBef>
              <a:spcAft>
                <a:spcPts val="0"/>
              </a:spcAft>
              <a:buSzPts val="1400"/>
              <a:buChar char="■"/>
              <a:defRPr/>
            </a:lvl3pPr>
            <a:lvl4pPr marL="1828754" lvl="3" indent="-317651">
              <a:spcBef>
                <a:spcPts val="1601"/>
              </a:spcBef>
              <a:spcAft>
                <a:spcPts val="0"/>
              </a:spcAft>
              <a:buSzPts val="1400"/>
              <a:buChar char="●"/>
              <a:defRPr/>
            </a:lvl4pPr>
            <a:lvl5pPr marL="2285943" lvl="4" indent="-317651">
              <a:spcBef>
                <a:spcPts val="1601"/>
              </a:spcBef>
              <a:spcAft>
                <a:spcPts val="0"/>
              </a:spcAft>
              <a:buSzPts val="1400"/>
              <a:buChar char="○"/>
              <a:defRPr/>
            </a:lvl5pPr>
            <a:lvl6pPr marL="2743132" lvl="5" indent="-317651">
              <a:spcBef>
                <a:spcPts val="1601"/>
              </a:spcBef>
              <a:spcAft>
                <a:spcPts val="0"/>
              </a:spcAft>
              <a:buSzPts val="1400"/>
              <a:buChar char="■"/>
              <a:defRPr/>
            </a:lvl6pPr>
            <a:lvl7pPr marL="3200320" lvl="6" indent="-317651">
              <a:spcBef>
                <a:spcPts val="1601"/>
              </a:spcBef>
              <a:spcAft>
                <a:spcPts val="0"/>
              </a:spcAft>
              <a:buSzPts val="1400"/>
              <a:buChar char="●"/>
              <a:defRPr/>
            </a:lvl7pPr>
            <a:lvl8pPr marL="3657509" lvl="7" indent="-317651">
              <a:spcBef>
                <a:spcPts val="1601"/>
              </a:spcBef>
              <a:spcAft>
                <a:spcPts val="0"/>
              </a:spcAft>
              <a:buSzPts val="1400"/>
              <a:buChar char="○"/>
              <a:defRPr/>
            </a:lvl8pPr>
            <a:lvl9pPr marL="4114697" lvl="8" indent="-317651">
              <a:spcBef>
                <a:spcPts val="1601"/>
              </a:spcBef>
              <a:spcAft>
                <a:spcPts val="1601"/>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3" tIns="91423" rIns="91423" bIns="9142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srgbClr val="595959"/>
                </a:solidFill>
              </a:rPr>
              <a:pPr defTabSz="685783">
                <a:defRPr/>
              </a:pPr>
              <a:t>‹#›</a:t>
            </a:fld>
            <a:endParaRPr lang="en-GB">
              <a:solidFill>
                <a:srgbClr val="595959"/>
              </a:solidFill>
            </a:endParaRPr>
          </a:p>
        </p:txBody>
      </p:sp>
    </p:spTree>
    <p:extLst>
      <p:ext uri="{BB962C8B-B14F-4D97-AF65-F5344CB8AC3E}">
        <p14:creationId xmlns:p14="http://schemas.microsoft.com/office/powerpoint/2010/main" val="3527759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803401"/>
            <a:ext cx="5825202" cy="1234727"/>
          </a:xfrm>
        </p:spPr>
        <p:txBody>
          <a:bodyPr anchor="b">
            <a:noAutofit/>
          </a:bodyPr>
          <a:lstStyle>
            <a:lvl1pPr algn="r">
              <a:defRPr sz="41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12236277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78060841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39647657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08002" y="1620443"/>
            <a:ext cx="3138026" cy="291057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817477" y="1620443"/>
            <a:ext cx="3138026" cy="291058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defTabSz="685783"/>
            <a:fld id="{EB712588-04B1-427B-82EE-E8DB90309F08}"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6FF9F0C5-380F-41C2-899A-BAC0F0927E16}"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64893523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06810" y="1620738"/>
            <a:ext cx="3139217"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506810" y="2052935"/>
            <a:ext cx="3139217" cy="247808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816288" y="1620738"/>
            <a:ext cx="3139214"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816289" y="2052935"/>
            <a:ext cx="3139213" cy="247808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783"/>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2645277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783"/>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3202984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2363186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4"/>
            <a:ext cx="2890896" cy="958850"/>
          </a:xfrm>
        </p:spPr>
        <p:txBody>
          <a:bodyPr anchor="b">
            <a:normAutofit/>
          </a:bodyPr>
          <a:lstStyle>
            <a:lvl1pPr>
              <a:defRPr sz="1500"/>
            </a:lvl1pPr>
          </a:lstStyle>
          <a:p>
            <a:r>
              <a:rPr lang="zh-CN" altLang="en-US"/>
              <a:t>单击此处编辑母版标题样式</a:t>
            </a:r>
            <a:endParaRPr lang="en-US" dirty="0"/>
          </a:p>
        </p:txBody>
      </p:sp>
      <p:sp>
        <p:nvSpPr>
          <p:cNvPr id="3" name="Content Placeholder 2"/>
          <p:cNvSpPr>
            <a:spLocks noGrp="1"/>
          </p:cNvSpPr>
          <p:nvPr>
            <p:ph idx="1"/>
          </p:nvPr>
        </p:nvSpPr>
        <p:spPr>
          <a:xfrm>
            <a:off x="3570347" y="386193"/>
            <a:ext cx="3385156" cy="41448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508001" y="2082803"/>
            <a:ext cx="2890896" cy="1938337"/>
          </a:xfrm>
        </p:spPr>
        <p:txBody>
          <a:bodyPr>
            <a:normAutofit/>
          </a:bodyPr>
          <a:lstStyle>
            <a:lvl1pPr marL="0" indent="0">
              <a:buNone/>
              <a:defRPr sz="1100"/>
            </a:lvl1pPr>
            <a:lvl2pPr marL="342788" indent="0">
              <a:buNone/>
              <a:defRPr sz="1100"/>
            </a:lvl2pPr>
            <a:lvl3pPr marL="685578" indent="0">
              <a:buNone/>
              <a:defRPr sz="900"/>
            </a:lvl3pPr>
            <a:lvl4pPr marL="1028366" indent="0">
              <a:buNone/>
              <a:defRPr sz="800"/>
            </a:lvl4pPr>
            <a:lvl5pPr marL="1371154" indent="0">
              <a:buNone/>
              <a:defRPr sz="800"/>
            </a:lvl5pPr>
            <a:lvl6pPr marL="1713944" indent="0">
              <a:buNone/>
              <a:defRPr sz="800"/>
            </a:lvl6pPr>
            <a:lvl7pPr marL="2056732" indent="0">
              <a:buNone/>
              <a:defRPr sz="800"/>
            </a:lvl7pPr>
            <a:lvl8pPr marL="2399520" indent="0">
              <a:buNone/>
              <a:defRPr sz="800"/>
            </a:lvl8pPr>
            <a:lvl9pPr marL="2742308"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83"/>
            <a:fld id="{42A54C80-263E-416B-A8E0-580EDEADCBDC}"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519954A3-9DFD-4C44-94BA-B95130A3BA1C}"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8940575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2" y="3600451"/>
            <a:ext cx="6447500" cy="425054"/>
          </a:xfrm>
        </p:spPr>
        <p:txBody>
          <a:bodyPr anchor="b">
            <a:normAutofit/>
          </a:bodyPr>
          <a:lstStyle>
            <a:lvl1pPr algn="l">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8001" y="457201"/>
            <a:ext cx="6447501" cy="2884289"/>
          </a:xfr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508002" y="4025504"/>
            <a:ext cx="6447500" cy="505518"/>
          </a:xfrm>
        </p:spPr>
        <p:txBody>
          <a:bodyPr>
            <a:normAutofit/>
          </a:bodyPr>
          <a:lstStyle>
            <a:lvl1pPr marL="0" indent="0">
              <a:buNone/>
              <a:defRPr sz="9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783"/>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09692338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5324284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52801"/>
            <a:ext cx="6447501" cy="1178222"/>
          </a:xfrm>
        </p:spPr>
        <p:txBody>
          <a:bodyPr anchor="ctr">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20" name="TextBox 19"/>
          <p:cNvSpPr txBox="1"/>
          <p:nvPr/>
        </p:nvSpPr>
        <p:spPr>
          <a:xfrm>
            <a:off x="406403" y="592784"/>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
        <p:nvSpPr>
          <p:cNvPr id="22" name="TextBox 21"/>
          <p:cNvSpPr txBox="1"/>
          <p:nvPr/>
        </p:nvSpPr>
        <p:spPr>
          <a:xfrm>
            <a:off x="6669758" y="2164917"/>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endParaRPr kumimoji="0" lang="en-US" sz="1400" b="0" i="0" u="none" strike="noStrike" kern="1200" cap="none" spc="0" normalizeH="0" baseline="0" noProof="0" dirty="0">
              <a:ln>
                <a:noFill/>
              </a:ln>
              <a:solidFill>
                <a:srgbClr val="90C226">
                  <a:lumMod val="60000"/>
                  <a:lumOff val="40000"/>
                </a:srgb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1738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2"/>
            <a:ext cx="6447501" cy="1946595"/>
          </a:xfrm>
        </p:spPr>
        <p:txBody>
          <a:bodyPr anchor="b">
            <a:normAutofit/>
          </a:bodyPr>
          <a:lstStyle>
            <a:lvl1pPr algn="l">
              <a:defRPr sz="33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241546577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698501" y="457200"/>
            <a:ext cx="6070601"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24" name="TextBox 23"/>
          <p:cNvSpPr txBox="1"/>
          <p:nvPr/>
        </p:nvSpPr>
        <p:spPr>
          <a:xfrm>
            <a:off x="406403" y="592784"/>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
        <p:nvSpPr>
          <p:cNvPr id="25" name="TextBox 24"/>
          <p:cNvSpPr txBox="1"/>
          <p:nvPr/>
        </p:nvSpPr>
        <p:spPr>
          <a:xfrm>
            <a:off x="6669758" y="2164917"/>
            <a:ext cx="457200" cy="438582"/>
          </a:xfrm>
          <a:prstGeom prst="rect">
            <a:avLst/>
          </a:prstGeom>
        </p:spPr>
        <p:txBody>
          <a:bodyPr vert="horz" lIns="68579" tIns="34289" rIns="68579" bIns="34289" rtlCol="0" anchor="ctr">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Times New Roman" pitchFamily="18" charset="0"/>
                <a:ea typeface="+mn-ea"/>
                <a:cs typeface="+mn-cs"/>
              </a:rPr>
              <a:t>”</a:t>
            </a:r>
          </a:p>
        </p:txBody>
      </p:sp>
    </p:spTree>
    <p:extLst>
      <p:ext uri="{BB962C8B-B14F-4D97-AF65-F5344CB8AC3E}">
        <p14:creationId xmlns:p14="http://schemas.microsoft.com/office/powerpoint/2010/main" val="289107734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14351" y="457200"/>
            <a:ext cx="6441152" cy="2266950"/>
          </a:xfrm>
        </p:spPr>
        <p:txBody>
          <a:bodyPr anchor="ctr">
            <a:normAutofit/>
          </a:bodyPr>
          <a:lstStyle>
            <a:lvl1pPr algn="l">
              <a:defRPr sz="33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508001" y="3395587"/>
            <a:ext cx="6447501" cy="1135436"/>
          </a:xfrm>
        </p:spPr>
        <p:txBody>
          <a:bodyPr anchor="t">
            <a:normAutofit/>
          </a:bodyPr>
          <a:lstStyle>
            <a:lvl1pPr marL="0" indent="0" algn="l">
              <a:buNone/>
              <a:defRPr sz="1400">
                <a:solidFill>
                  <a:schemeClr val="tx1">
                    <a:lumMod val="50000"/>
                    <a:lumOff val="50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197942344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4" indent="0">
              <a:buNone/>
              <a:defRPr sz="2000" b="1"/>
            </a:lvl2pPr>
            <a:lvl3pPr marL="914228" indent="0">
              <a:buNone/>
              <a:defRPr sz="1800" b="1"/>
            </a:lvl3pPr>
            <a:lvl4pPr marL="1371343" indent="0">
              <a:buNone/>
              <a:defRPr sz="1600" b="1"/>
            </a:lvl4pPr>
            <a:lvl5pPr marL="1828458" indent="0">
              <a:buNone/>
              <a:defRPr sz="1600" b="1"/>
            </a:lvl5pPr>
            <a:lvl6pPr marL="2285573" indent="0">
              <a:buNone/>
              <a:defRPr sz="1600" b="1"/>
            </a:lvl6pPr>
            <a:lvl7pPr marL="2742686" indent="0">
              <a:buNone/>
              <a:defRPr sz="1600" b="1"/>
            </a:lvl7pPr>
            <a:lvl8pPr marL="3199800" indent="0">
              <a:buNone/>
              <a:defRPr sz="1600" b="1"/>
            </a:lvl8pPr>
            <a:lvl9pPr marL="36569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14" indent="0">
              <a:buNone/>
              <a:defRPr sz="2000" b="1"/>
            </a:lvl2pPr>
            <a:lvl3pPr marL="914228" indent="0">
              <a:buNone/>
              <a:defRPr sz="1800" b="1"/>
            </a:lvl3pPr>
            <a:lvl4pPr marL="1371343" indent="0">
              <a:buNone/>
              <a:defRPr sz="1600" b="1"/>
            </a:lvl4pPr>
            <a:lvl5pPr marL="1828458" indent="0">
              <a:buNone/>
              <a:defRPr sz="1600" b="1"/>
            </a:lvl5pPr>
            <a:lvl6pPr marL="2285573" indent="0">
              <a:buNone/>
              <a:defRPr sz="1600" b="1"/>
            </a:lvl6pPr>
            <a:lvl7pPr marL="2742686" indent="0">
              <a:buNone/>
              <a:defRPr sz="1600" b="1"/>
            </a:lvl7pPr>
            <a:lvl8pPr marL="3199800" indent="0">
              <a:buNone/>
              <a:defRPr sz="1600" b="1"/>
            </a:lvl8pPr>
            <a:lvl9pPr marL="36569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55C6B4A9-1611-4792-9094-5F34BCA07E0B}"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89333C77-0158-454C-844F-B7AB9BD7DAD4}"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55896517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6" y="457201"/>
            <a:ext cx="978557" cy="3938588"/>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08002" y="457201"/>
            <a:ext cx="5295113" cy="393858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783"/>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383358846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379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610A-7B24-4CCD-B298-FC0537E0728B}"/>
              </a:ext>
            </a:extLst>
          </p:cNvPr>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D6F93823-6F41-4658-87F3-1860ECFCF8C3}"/>
              </a:ext>
            </a:extLst>
          </p:cNvPr>
          <p:cNvSpPr>
            <a:spLocks noGrp="1"/>
          </p:cNvSpPr>
          <p:nvPr>
            <p:ph type="ftr" sz="quarter" idx="11"/>
          </p:nvPr>
        </p:nvSpPr>
        <p:spPr/>
        <p:txBody>
          <a:bodyPr/>
          <a:lstStyle/>
          <a:p>
            <a:pPr defTabSz="685783"/>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639B5A1-411C-4696-A143-DB0D7ED7D73D}"/>
              </a:ext>
            </a:extLst>
          </p:cNvPr>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Tree>
    <p:extLst>
      <p:ext uri="{BB962C8B-B14F-4D97-AF65-F5344CB8AC3E}">
        <p14:creationId xmlns:p14="http://schemas.microsoft.com/office/powerpoint/2010/main" val="40452631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3"/>
            <a:ext cx="683954" cy="273844"/>
          </a:xfrm>
          <a:prstGeom prst="rect">
            <a:avLst/>
          </a:prstGeom>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a:xfrm>
            <a:off x="508001" y="4531023"/>
            <a:ext cx="4723209" cy="273844"/>
          </a:xfrm>
          <a:prstGeom prst="rect">
            <a:avLst/>
          </a:prstGeom>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882530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3" tIns="91423" rIns="91423" bIns="91423"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3" tIns="91423" rIns="91423" bIns="91423" anchor="t" anchorCtr="0">
            <a:noAutofit/>
          </a:bodyPr>
          <a:lstStyle>
            <a:lvl1pPr marL="457189" lvl="0" indent="-342892">
              <a:spcBef>
                <a:spcPts val="0"/>
              </a:spcBef>
              <a:spcAft>
                <a:spcPts val="0"/>
              </a:spcAft>
              <a:buSzPts val="1800"/>
              <a:buChar char="●"/>
              <a:defRPr/>
            </a:lvl1pPr>
            <a:lvl2pPr marL="914378" lvl="1" indent="-317651">
              <a:spcBef>
                <a:spcPts val="1601"/>
              </a:spcBef>
              <a:spcAft>
                <a:spcPts val="0"/>
              </a:spcAft>
              <a:buSzPts val="1400"/>
              <a:buChar char="○"/>
              <a:defRPr/>
            </a:lvl2pPr>
            <a:lvl3pPr marL="1371566" lvl="2" indent="-317651">
              <a:spcBef>
                <a:spcPts val="1601"/>
              </a:spcBef>
              <a:spcAft>
                <a:spcPts val="0"/>
              </a:spcAft>
              <a:buSzPts val="1400"/>
              <a:buChar char="■"/>
              <a:defRPr/>
            </a:lvl3pPr>
            <a:lvl4pPr marL="1828754" lvl="3" indent="-317651">
              <a:spcBef>
                <a:spcPts val="1601"/>
              </a:spcBef>
              <a:spcAft>
                <a:spcPts val="0"/>
              </a:spcAft>
              <a:buSzPts val="1400"/>
              <a:buChar char="●"/>
              <a:defRPr/>
            </a:lvl4pPr>
            <a:lvl5pPr marL="2285943" lvl="4" indent="-317651">
              <a:spcBef>
                <a:spcPts val="1601"/>
              </a:spcBef>
              <a:spcAft>
                <a:spcPts val="0"/>
              </a:spcAft>
              <a:buSzPts val="1400"/>
              <a:buChar char="○"/>
              <a:defRPr/>
            </a:lvl5pPr>
            <a:lvl6pPr marL="2743132" lvl="5" indent="-317651">
              <a:spcBef>
                <a:spcPts val="1601"/>
              </a:spcBef>
              <a:spcAft>
                <a:spcPts val="0"/>
              </a:spcAft>
              <a:buSzPts val="1400"/>
              <a:buChar char="■"/>
              <a:defRPr/>
            </a:lvl6pPr>
            <a:lvl7pPr marL="3200320" lvl="6" indent="-317651">
              <a:spcBef>
                <a:spcPts val="1601"/>
              </a:spcBef>
              <a:spcAft>
                <a:spcPts val="0"/>
              </a:spcAft>
              <a:buSzPts val="1400"/>
              <a:buChar char="●"/>
              <a:defRPr/>
            </a:lvl7pPr>
            <a:lvl8pPr marL="3657509" lvl="7" indent="-317651">
              <a:spcBef>
                <a:spcPts val="1601"/>
              </a:spcBef>
              <a:spcAft>
                <a:spcPts val="0"/>
              </a:spcAft>
              <a:buSzPts val="1400"/>
              <a:buChar char="○"/>
              <a:defRPr/>
            </a:lvl8pPr>
            <a:lvl9pPr marL="4114697" lvl="8" indent="-317651">
              <a:spcBef>
                <a:spcPts val="1601"/>
              </a:spcBef>
              <a:spcAft>
                <a:spcPts val="1601"/>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3" tIns="91423" rIns="91423" bIns="91423"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srgbClr val="595959"/>
                </a:solidFill>
              </a:rPr>
              <a:pPr defTabSz="685783">
                <a:defRPr/>
              </a:pPr>
              <a:t>‹#›</a:t>
            </a:fld>
            <a:endParaRPr lang="en-GB">
              <a:solidFill>
                <a:srgbClr val="595959"/>
              </a:solidFill>
            </a:endParaRPr>
          </a:p>
        </p:txBody>
      </p:sp>
    </p:spTree>
    <p:extLst>
      <p:ext uri="{BB962C8B-B14F-4D97-AF65-F5344CB8AC3E}">
        <p14:creationId xmlns:p14="http://schemas.microsoft.com/office/powerpoint/2010/main" val="3527759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4C66-997C-436D-8F39-A92F6DD96A4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95C8CBB-8C4A-4C56-A2A7-3BFF3E1087FA}"/>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1C4009-1CC3-4C91-B848-1E9F17669202}"/>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654BEA-3EB5-405D-9772-448EE0829F2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49B5F8-9EA4-4DC3-8DE1-EA37ADE4384B}"/>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84387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2D1C-36F0-45D0-A732-34BDF3ED4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D19237-A6A6-4B9D-B541-BA36AE574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AB58F-A5B3-442A-98BD-4E3A369EB3B1}"/>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F84307-9CBB-4632-BC52-347083D7DB64}"/>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4AC3E9-005E-4B2B-9A15-333E71BE9392}"/>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7298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2225-9835-4865-A990-CC56698CE537}"/>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138661-8B30-4A8F-9531-9FC36121F978}"/>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E5890-B2BA-49A1-AF1C-AFF88CC0C9B1}"/>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577197-8B2C-4EED-95C6-6B25D08E8CA1}"/>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2BC819-F109-43DF-AE3A-6103E4743A9E}"/>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699323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EFA6-AD41-4F51-A65D-EB7C510EB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A5EC0-FDFF-47AB-ACD6-9674066FEB9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51987-7741-4A3D-9BBA-14978E0072D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0E8F7-AB89-4CDB-B890-86055AFE8189}"/>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3705453-3B6A-47D7-99B8-237B797794E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AB0F0B0-795B-40C5-A120-82D9B8647872}"/>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52233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CEB6-3809-4A97-B74C-87EB9F47EB8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3049F-C333-45C7-85D5-0127D810A233}"/>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24930-B682-4D9E-B204-2513C6E82A5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55320A-D991-4465-BFAB-76F1BE6B7CCA}"/>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08AAA-3D93-40DD-9624-58C847E0D681}"/>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AB3049-EE29-465A-959D-4DB6DFBB3D71}"/>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C47C2E9-D120-4336-8C50-7B1FFEE2B4B0}"/>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698E6EC-4B53-4DC9-9DE3-C20919CFC18C}"/>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393058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F7AE-2E05-4348-ACAE-2B4D6F7FA5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2914D7-6A38-443C-9BC3-CF8AA4BBA41F}"/>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C221C919-1032-42A3-B89F-2E40F1C0889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5B4FC2D-5B4B-4016-917B-76D69F39430D}"/>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824448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546B0-14F8-4FCB-9AFE-DCACD90EBF11}"/>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E53F749-F7C9-487D-9679-9F904DEE0635}"/>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7F00149-9D6F-446B-B1C0-F9494A2F463A}"/>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263210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F9AA-08DD-4534-A6B2-D9D6F9C6C01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D97242-75BB-4519-86A2-15B300593714}"/>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8836C-18C1-4027-9E1D-EE5A44687708}"/>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25A7B82A-184B-4669-9EE2-5F480D5239C2}"/>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0CA6F90-340B-4C22-8A7C-D7003FF964B6}"/>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7D7922D-AC0C-43AC-9EA8-EF8CE1868D48}"/>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436309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2CF-0BD3-4DFA-BF16-7006593C387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19EEF8D-757B-4D6E-8DAA-1740DF94656D}"/>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C416DA05-F5D3-421E-86EF-441626D24199}"/>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81A1AA8D-34CC-4052-879D-7391444BB966}"/>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0E02BB-97FD-4F13-A95A-C218370EC73B}"/>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64EF718-19E5-4F9A-8490-27C3CD806CF8}"/>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433015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87E7-309C-4200-94DC-B34216B5D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DD178-3F37-4A0F-980B-AB7986C813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D6456-25F0-48B0-9806-6072B7C8C548}"/>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A41C3D5-5CB0-4092-A9A7-8013112CFAC6}"/>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954195A-477F-4B05-8E1A-8E22671D35AC}"/>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1669062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AA41F-56C8-431C-918F-671A2D9D37B9}"/>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0A9B3E-33F9-4EFC-93D1-E288033D2271}"/>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AD7DE-E9B9-4160-BF01-3F07DB645373}"/>
              </a:ext>
            </a:extLst>
          </p:cNvPr>
          <p:cNvSpPr>
            <a:spLocks noGrp="1"/>
          </p:cNvSpPr>
          <p:nvPr>
            <p:ph type="dt" sz="half" idx="10"/>
          </p:nvPr>
        </p:nvSpPr>
        <p:spPr/>
        <p:txBody>
          <a:bodyPr/>
          <a:lstStyle/>
          <a:p>
            <a:pPr defTabSz="685783"/>
            <a:fld id="{99976455-BB80-4B3C-918F-82CA600BB23A}" type="datetimeFigureOut">
              <a:rPr lang="en-US" smtClean="0">
                <a:solidFill>
                  <a:prstClr val="black">
                    <a:tint val="75000"/>
                  </a:prstClr>
                </a:solidFill>
              </a:rPr>
              <a:pPr defTabSz="685783"/>
              <a:t>19/08/2024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3997C7-C356-4A14-81D4-8E3C9D4FBCEC}"/>
              </a:ext>
            </a:extLst>
          </p:cNvPr>
          <p:cNvSpPr>
            <a:spLocks noGrp="1"/>
          </p:cNvSpPr>
          <p:nvPr>
            <p:ph type="ftr" sz="quarter" idx="11"/>
          </p:nvPr>
        </p:nvSpPr>
        <p:spPr/>
        <p:txBody>
          <a:bodyPr/>
          <a:lstStyle/>
          <a:p>
            <a:pPr defTabSz="68578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4052F51-5E2D-4856-8844-B61E987D2F05}"/>
              </a:ext>
            </a:extLst>
          </p:cNvPr>
          <p:cNvSpPr>
            <a:spLocks noGrp="1"/>
          </p:cNvSpPr>
          <p:nvPr>
            <p:ph type="sldNum" sz="quarter" idx="12"/>
          </p:nvPr>
        </p:nvSpPr>
        <p:spPr/>
        <p:txBody>
          <a:bodyPr/>
          <a:lstStyle/>
          <a:p>
            <a:pPr defTabSz="685783"/>
            <a:fld id="{D76CDBA2-F06D-4326-98FF-FF18A8A25FCE}"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4195866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49" indent="0" algn="ctr">
              <a:buNone/>
              <a:defRPr sz="1500"/>
            </a:lvl2pPr>
            <a:lvl3pPr marL="685497" indent="0" algn="ctr">
              <a:buNone/>
              <a:defRPr sz="1400"/>
            </a:lvl3pPr>
            <a:lvl4pPr marL="1028240" indent="0" algn="ctr">
              <a:buNone/>
              <a:defRPr sz="1200"/>
            </a:lvl4pPr>
            <a:lvl5pPr marL="1370988" indent="0" algn="ctr">
              <a:buNone/>
              <a:defRPr sz="1200"/>
            </a:lvl5pPr>
            <a:lvl6pPr marL="1713732" indent="0" algn="ctr">
              <a:buNone/>
              <a:defRPr sz="1200"/>
            </a:lvl6pPr>
            <a:lvl7pPr marL="2056478" indent="0" algn="ctr">
              <a:buNone/>
              <a:defRPr sz="1200"/>
            </a:lvl7pPr>
            <a:lvl8pPr marL="2399226" indent="0" algn="ctr">
              <a:buNone/>
              <a:defRPr sz="1200"/>
            </a:lvl8pPr>
            <a:lvl9pPr marL="2741975"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8311555"/>
      </p:ext>
    </p:extLst>
  </p:cSld>
  <p:clrMapOvr>
    <a:masterClrMapping/>
  </p:clrMapOvr>
  <p:transition spd="med" advClick="0" advTm="0">
    <p:push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6333612"/>
      </p:ext>
    </p:extLst>
  </p:cSld>
  <p:clrMapOvr>
    <a:masterClrMapping/>
  </p:clrMapOvr>
  <p:transition spd="med" advClick="0" advTm="0">
    <p:push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49" indent="0">
              <a:buNone/>
              <a:defRPr sz="1500">
                <a:solidFill>
                  <a:schemeClr val="tx1">
                    <a:tint val="75000"/>
                  </a:schemeClr>
                </a:solidFill>
              </a:defRPr>
            </a:lvl2pPr>
            <a:lvl3pPr marL="685497" indent="0">
              <a:buNone/>
              <a:defRPr sz="1400">
                <a:solidFill>
                  <a:schemeClr val="tx1">
                    <a:tint val="75000"/>
                  </a:schemeClr>
                </a:solidFill>
              </a:defRPr>
            </a:lvl3pPr>
            <a:lvl4pPr marL="1028240" indent="0">
              <a:buNone/>
              <a:defRPr sz="1200">
                <a:solidFill>
                  <a:schemeClr val="tx1">
                    <a:tint val="75000"/>
                  </a:schemeClr>
                </a:solidFill>
              </a:defRPr>
            </a:lvl4pPr>
            <a:lvl5pPr marL="1370988" indent="0">
              <a:buNone/>
              <a:defRPr sz="1200">
                <a:solidFill>
                  <a:schemeClr val="tx1">
                    <a:tint val="75000"/>
                  </a:schemeClr>
                </a:solidFill>
              </a:defRPr>
            </a:lvl5pPr>
            <a:lvl6pPr marL="1713732" indent="0">
              <a:buNone/>
              <a:defRPr sz="1200">
                <a:solidFill>
                  <a:schemeClr val="tx1">
                    <a:tint val="75000"/>
                  </a:schemeClr>
                </a:solidFill>
              </a:defRPr>
            </a:lvl6pPr>
            <a:lvl7pPr marL="2056478" indent="0">
              <a:buNone/>
              <a:defRPr sz="1200">
                <a:solidFill>
                  <a:schemeClr val="tx1">
                    <a:tint val="75000"/>
                  </a:schemeClr>
                </a:solidFill>
              </a:defRPr>
            </a:lvl7pPr>
            <a:lvl8pPr marL="2399226" indent="0">
              <a:buNone/>
              <a:defRPr sz="1200">
                <a:solidFill>
                  <a:schemeClr val="tx1">
                    <a:tint val="75000"/>
                  </a:schemeClr>
                </a:solidFill>
              </a:defRPr>
            </a:lvl8pPr>
            <a:lvl9pPr marL="2741975"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3239050"/>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1"/>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1"/>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81022"/>
      </p:ext>
    </p:extLst>
  </p:cSld>
  <p:clrMapOvr>
    <a:masterClrMapping/>
  </p:clrMapOvr>
  <p:transition spd="med" advClick="0" advTm="0">
    <p:push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4" y="1260872"/>
            <a:ext cx="3868340" cy="617934"/>
          </a:xfrm>
        </p:spPr>
        <p:txBody>
          <a:bodyPr anchor="b"/>
          <a:lstStyle>
            <a:lvl1pPr marL="0" indent="0">
              <a:buNone/>
              <a:defRPr sz="1800" b="1"/>
            </a:lvl1pPr>
            <a:lvl2pPr marL="342749" indent="0">
              <a:buNone/>
              <a:defRPr sz="1500" b="1"/>
            </a:lvl2pPr>
            <a:lvl3pPr marL="685497" indent="0">
              <a:buNone/>
              <a:defRPr sz="1400" b="1"/>
            </a:lvl3pPr>
            <a:lvl4pPr marL="1028240" indent="0">
              <a:buNone/>
              <a:defRPr sz="1200" b="1"/>
            </a:lvl4pPr>
            <a:lvl5pPr marL="1370988" indent="0">
              <a:buNone/>
              <a:defRPr sz="1200" b="1"/>
            </a:lvl5pPr>
            <a:lvl6pPr marL="1713732" indent="0">
              <a:buNone/>
              <a:defRPr sz="1200" b="1"/>
            </a:lvl6pPr>
            <a:lvl7pPr marL="2056478" indent="0">
              <a:buNone/>
              <a:defRPr sz="1200" b="1"/>
            </a:lvl7pPr>
            <a:lvl8pPr marL="2399226" indent="0">
              <a:buNone/>
              <a:defRPr sz="1200" b="1"/>
            </a:lvl8pPr>
            <a:lvl9pPr marL="2741975"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4" y="1878820"/>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749" indent="0">
              <a:buNone/>
              <a:defRPr sz="1500" b="1"/>
            </a:lvl2pPr>
            <a:lvl3pPr marL="685497" indent="0">
              <a:buNone/>
              <a:defRPr sz="1400" b="1"/>
            </a:lvl3pPr>
            <a:lvl4pPr marL="1028240" indent="0">
              <a:buNone/>
              <a:defRPr sz="1200" b="1"/>
            </a:lvl4pPr>
            <a:lvl5pPr marL="1370988" indent="0">
              <a:buNone/>
              <a:defRPr sz="1200" b="1"/>
            </a:lvl5pPr>
            <a:lvl6pPr marL="1713732" indent="0">
              <a:buNone/>
              <a:defRPr sz="1200" b="1"/>
            </a:lvl6pPr>
            <a:lvl7pPr marL="2056478" indent="0">
              <a:buNone/>
              <a:defRPr sz="1200" b="1"/>
            </a:lvl7pPr>
            <a:lvl8pPr marL="2399226" indent="0">
              <a:buNone/>
              <a:defRPr sz="1200" b="1"/>
            </a:lvl8pPr>
            <a:lvl9pPr marL="2741975"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1" y="1878820"/>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9370568"/>
      </p:ext>
    </p:extLst>
  </p:cSld>
  <p:clrMapOvr>
    <a:masterClrMapping/>
  </p:clrMapOvr>
  <p:transition spd="med" advClick="0" advTm="0">
    <p:push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791839"/>
      </p:ext>
    </p:extLst>
  </p:cSld>
  <p:clrMapOvr>
    <a:masterClrMapping/>
  </p:clrMapOvr>
  <p:transition spd="med" advClick="0" advTm="0">
    <p:push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4857106"/>
      </p:ext>
    </p:extLst>
  </p:cSld>
  <p:clrMapOvr>
    <a:masterClrMapping/>
  </p:clrMapOvr>
  <p:transition spd="med" advClick="0" advTm="0">
    <p:push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4"/>
            <a:ext cx="2949178" cy="2858691"/>
          </a:xfrm>
        </p:spPr>
        <p:txBody>
          <a:bodyPr/>
          <a:lstStyle>
            <a:lvl1pPr marL="0" indent="0">
              <a:buNone/>
              <a:defRPr sz="1200"/>
            </a:lvl1pPr>
            <a:lvl2pPr marL="342749" indent="0">
              <a:buNone/>
              <a:defRPr sz="1000"/>
            </a:lvl2pPr>
            <a:lvl3pPr marL="685497" indent="0">
              <a:buNone/>
              <a:defRPr sz="900"/>
            </a:lvl3pPr>
            <a:lvl4pPr marL="1028240" indent="0">
              <a:buNone/>
              <a:defRPr sz="800"/>
            </a:lvl4pPr>
            <a:lvl5pPr marL="1370988" indent="0">
              <a:buNone/>
              <a:defRPr sz="800"/>
            </a:lvl5pPr>
            <a:lvl6pPr marL="1713732" indent="0">
              <a:buNone/>
              <a:defRPr sz="800"/>
            </a:lvl6pPr>
            <a:lvl7pPr marL="2056478" indent="0">
              <a:buNone/>
              <a:defRPr sz="800"/>
            </a:lvl7pPr>
            <a:lvl8pPr marL="2399226" indent="0">
              <a:buNone/>
              <a:defRPr sz="800"/>
            </a:lvl8pPr>
            <a:lvl9pPr marL="2741975"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3454170"/>
      </p:ext>
    </p:extLst>
  </p:cSld>
  <p:clrMapOvr>
    <a:masterClrMapping/>
  </p:clrMapOvr>
  <p:transition spd="med" advClick="0" advTm="0">
    <p:push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749" indent="0">
              <a:buNone/>
              <a:defRPr sz="2100"/>
            </a:lvl2pPr>
            <a:lvl3pPr marL="685497" indent="0">
              <a:buNone/>
              <a:defRPr sz="1800"/>
            </a:lvl3pPr>
            <a:lvl4pPr marL="1028240" indent="0">
              <a:buNone/>
              <a:defRPr sz="1500"/>
            </a:lvl4pPr>
            <a:lvl5pPr marL="1370988" indent="0">
              <a:buNone/>
              <a:defRPr sz="1500"/>
            </a:lvl5pPr>
            <a:lvl6pPr marL="1713732" indent="0">
              <a:buNone/>
              <a:defRPr sz="1500"/>
            </a:lvl6pPr>
            <a:lvl7pPr marL="2056478" indent="0">
              <a:buNone/>
              <a:defRPr sz="1500"/>
            </a:lvl7pPr>
            <a:lvl8pPr marL="2399226" indent="0">
              <a:buNone/>
              <a:defRPr sz="1500"/>
            </a:lvl8pPr>
            <a:lvl9pPr marL="2741975"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4"/>
            <a:ext cx="2949178" cy="2858691"/>
          </a:xfrm>
        </p:spPr>
        <p:txBody>
          <a:bodyPr/>
          <a:lstStyle>
            <a:lvl1pPr marL="0" indent="0">
              <a:buNone/>
              <a:defRPr sz="1200"/>
            </a:lvl1pPr>
            <a:lvl2pPr marL="342749" indent="0">
              <a:buNone/>
              <a:defRPr sz="1000"/>
            </a:lvl2pPr>
            <a:lvl3pPr marL="685497" indent="0">
              <a:buNone/>
              <a:defRPr sz="900"/>
            </a:lvl3pPr>
            <a:lvl4pPr marL="1028240" indent="0">
              <a:buNone/>
              <a:defRPr sz="800"/>
            </a:lvl4pPr>
            <a:lvl5pPr marL="1370988" indent="0">
              <a:buNone/>
              <a:defRPr sz="800"/>
            </a:lvl5pPr>
            <a:lvl6pPr marL="1713732" indent="0">
              <a:buNone/>
              <a:defRPr sz="800"/>
            </a:lvl6pPr>
            <a:lvl7pPr marL="2056478" indent="0">
              <a:buNone/>
              <a:defRPr sz="800"/>
            </a:lvl7pPr>
            <a:lvl8pPr marL="2399226" indent="0">
              <a:buNone/>
              <a:defRPr sz="800"/>
            </a:lvl8pPr>
            <a:lvl9pPr marL="2741975"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927316"/>
      </p:ext>
    </p:extLst>
  </p:cSld>
  <p:clrMapOvr>
    <a:masterClrMapping/>
  </p:clrMapOvr>
  <p:transition spd="med" advClick="0" advTm="0">
    <p:push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4083665"/>
      </p:ext>
    </p:extLst>
  </p:cSld>
  <p:clrMapOvr>
    <a:masterClrMapping/>
  </p:clrMapOvr>
  <p:transition spd="med" advClick="0" advTm="0">
    <p:push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8"/>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5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2024/8/19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8196302"/>
      </p:ext>
    </p:extLst>
  </p:cSld>
  <p:clrMapOvr>
    <a:masterClrMapping/>
  </p:clrMapOvr>
  <p:transition spd="med" advClick="0" advTm="0">
    <p:push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65989051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3"/>
            <a:ext cx="683954" cy="273844"/>
          </a:xfrm>
          <a:prstGeom prst="rect">
            <a:avLst/>
          </a:prstGeom>
        </p:spPr>
        <p:txBody>
          <a:body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3" name="Footer Placeholder 2"/>
          <p:cNvSpPr>
            <a:spLocks noGrp="1"/>
          </p:cNvSpPr>
          <p:nvPr>
            <p:ph type="ftr" sz="quarter" idx="11"/>
          </p:nvPr>
        </p:nvSpPr>
        <p:spPr>
          <a:xfrm>
            <a:off x="508001" y="4531023"/>
            <a:ext cx="4723209" cy="273844"/>
          </a:xfrm>
          <a:prstGeom prst="rect">
            <a:avLst/>
          </a:prstGeom>
        </p:spPr>
        <p:txBody>
          <a:bodyPr/>
          <a:lstStyle/>
          <a:p>
            <a:pPr defTabSz="685783"/>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5849750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7"/>
            <a:ext cx="3008313" cy="3518297"/>
          </a:xfrm>
        </p:spPr>
        <p:txBody>
          <a:bodyPr/>
          <a:lstStyle>
            <a:lvl1pPr marL="0" indent="0">
              <a:buNone/>
              <a:defRPr sz="1400"/>
            </a:lvl1pPr>
            <a:lvl2pPr marL="457114" indent="0">
              <a:buNone/>
              <a:defRPr sz="1200"/>
            </a:lvl2pPr>
            <a:lvl3pPr marL="914228" indent="0">
              <a:buNone/>
              <a:defRPr sz="1000"/>
            </a:lvl3pPr>
            <a:lvl4pPr marL="1371343" indent="0">
              <a:buNone/>
              <a:defRPr sz="900"/>
            </a:lvl4pPr>
            <a:lvl5pPr marL="1828458" indent="0">
              <a:buNone/>
              <a:defRPr sz="900"/>
            </a:lvl5pPr>
            <a:lvl6pPr marL="2285573" indent="0">
              <a:buNone/>
              <a:defRPr sz="900"/>
            </a:lvl6pPr>
            <a:lvl7pPr marL="2742686" indent="0">
              <a:buNone/>
              <a:defRPr sz="900"/>
            </a:lvl7pPr>
            <a:lvl8pPr marL="3199800" indent="0">
              <a:buNone/>
              <a:defRPr sz="900"/>
            </a:lvl8pPr>
            <a:lvl9pPr marL="365691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4" indent="0">
              <a:buNone/>
              <a:defRPr sz="2800"/>
            </a:lvl2pPr>
            <a:lvl3pPr marL="914228" indent="0">
              <a:buNone/>
              <a:defRPr sz="2400"/>
            </a:lvl3pPr>
            <a:lvl4pPr marL="1371343" indent="0">
              <a:buNone/>
              <a:defRPr sz="2000"/>
            </a:lvl4pPr>
            <a:lvl5pPr marL="1828458" indent="0">
              <a:buNone/>
              <a:defRPr sz="2000"/>
            </a:lvl5pPr>
            <a:lvl6pPr marL="2285573" indent="0">
              <a:buNone/>
              <a:defRPr sz="2000"/>
            </a:lvl6pPr>
            <a:lvl7pPr marL="2742686" indent="0">
              <a:buNone/>
              <a:defRPr sz="2000"/>
            </a:lvl7pPr>
            <a:lvl8pPr marL="3199800" indent="0">
              <a:buNone/>
              <a:defRPr sz="2000"/>
            </a:lvl8pPr>
            <a:lvl9pPr marL="3656914"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14" indent="0">
              <a:buNone/>
              <a:defRPr sz="1200"/>
            </a:lvl2pPr>
            <a:lvl3pPr marL="914228" indent="0">
              <a:buNone/>
              <a:defRPr sz="1000"/>
            </a:lvl3pPr>
            <a:lvl4pPr marL="1371343" indent="0">
              <a:buNone/>
              <a:defRPr sz="900"/>
            </a:lvl4pPr>
            <a:lvl5pPr marL="1828458" indent="0">
              <a:buNone/>
              <a:defRPr sz="900"/>
            </a:lvl5pPr>
            <a:lvl6pPr marL="2285573" indent="0">
              <a:buNone/>
              <a:defRPr sz="900"/>
            </a:lvl6pPr>
            <a:lvl7pPr marL="2742686" indent="0">
              <a:buNone/>
              <a:defRPr sz="900"/>
            </a:lvl7pPr>
            <a:lvl8pPr marL="3199800" indent="0">
              <a:buNone/>
              <a:defRPr sz="900"/>
            </a:lvl8pPr>
            <a:lvl9pPr marL="365691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19/08/2024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6.png"/><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3.png"/><Relationship Id="rId28" Type="http://schemas.openxmlformats.org/officeDocument/2006/relationships/image" Target="../media/image8.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jpg"/><Relationship Id="rId27" Type="http://schemas.openxmlformats.org/officeDocument/2006/relationships/image" Target="../media/image7.png"/><Relationship Id="rId30"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image" Target="../media/image6.png"/><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9.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4.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3.png"/><Relationship Id="rId28" Type="http://schemas.openxmlformats.org/officeDocument/2006/relationships/image" Target="../media/image8.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jpg"/><Relationship Id="rId27" Type="http://schemas.openxmlformats.org/officeDocument/2006/relationships/image" Target="../media/image7.png"/><Relationship Id="rId30"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3" tIns="45713" rIns="91423" bIns="45713"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3" tIns="45713" rIns="91423"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23" tIns="45713" rIns="91423" bIns="45713" rtlCol="0" anchor="ctr"/>
          <a:lstStyle>
            <a:lvl1pPr algn="l">
              <a:defRPr sz="1200">
                <a:solidFill>
                  <a:schemeClr val="tx1">
                    <a:tint val="75000"/>
                  </a:schemeClr>
                </a:solidFill>
                <a:latin typeface="Times New Roman" pitchFamily="18" charset="0"/>
              </a:defRPr>
            </a:lvl1pPr>
          </a:lstStyle>
          <a:p>
            <a:pPr defTabSz="914228"/>
            <a:fld id="{C9A2873C-46E8-4DCC-B6E2-B0A96979C2F2}" type="datetimeFigureOut">
              <a:rPr lang="en-US" smtClean="0">
                <a:solidFill>
                  <a:prstClr val="black">
                    <a:tint val="75000"/>
                  </a:prstClr>
                </a:solidFill>
              </a:rPr>
              <a:pPr defTabSz="914228"/>
              <a:t>19/08/2024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23" tIns="45713" rIns="91423" bIns="45713" rtlCol="0" anchor="ctr"/>
          <a:lstStyle>
            <a:lvl1pPr algn="ctr">
              <a:defRPr sz="1200">
                <a:solidFill>
                  <a:schemeClr val="tx1">
                    <a:tint val="75000"/>
                  </a:schemeClr>
                </a:solidFill>
                <a:latin typeface="Times New Roman" pitchFamily="18" charset="0"/>
              </a:defRPr>
            </a:lvl1pPr>
          </a:lstStyle>
          <a:p>
            <a:pPr defTabSz="914228"/>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3" tIns="45713" rIns="91423" bIns="45713" rtlCol="0" anchor="ctr"/>
          <a:lstStyle>
            <a:lvl1pPr algn="r">
              <a:defRPr sz="1200">
                <a:solidFill>
                  <a:schemeClr val="tx1">
                    <a:tint val="75000"/>
                  </a:schemeClr>
                </a:solidFill>
                <a:latin typeface="Times New Roman" pitchFamily="18" charset="0"/>
              </a:defRPr>
            </a:lvl1pPr>
          </a:lstStyle>
          <a:p>
            <a:pPr defTabSz="914228"/>
            <a:fld id="{381A4052-B1E3-436C-8532-BC4D80CD3DF6}" type="slidenum">
              <a:rPr lang="en-US" smtClean="0">
                <a:solidFill>
                  <a:prstClr val="black">
                    <a:tint val="75000"/>
                  </a:prstClr>
                </a:solidFill>
              </a:rPr>
              <a:pPr defTabSz="914228"/>
              <a:t>‹#›</a:t>
            </a:fld>
            <a:endParaRPr lang="en-US" dirty="0">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 id="2147483966" r:id="rId13"/>
    <p:sldLayoutId id="2147483967" r:id="rId14"/>
    <p:sldLayoutId id="2147483968" r:id="rId15"/>
  </p:sldLayoutIdLst>
  <p:txStyles>
    <p:titleStyle>
      <a:lvl1pPr algn="ctr" defTabSz="914228"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836" indent="-342836" algn="l" defTabSz="914228" rtl="0" eaLnBrk="1" latinLnBrk="0" hangingPunct="1">
        <a:spcBef>
          <a:spcPct val="20000"/>
        </a:spcBef>
        <a:buFont typeface="Arial" panose="020B0604020202020204" pitchFamily="34" charset="0"/>
        <a:buChar char="•"/>
        <a:defRPr sz="3200" kern="1200">
          <a:solidFill>
            <a:schemeClr val="tx1"/>
          </a:solidFill>
          <a:latin typeface="Times New Roman" pitchFamily="18" charset="0"/>
          <a:ea typeface="+mn-ea"/>
          <a:cs typeface="+mn-cs"/>
        </a:defRPr>
      </a:lvl1pPr>
      <a:lvl2pPr marL="742811" indent="-285697" algn="l" defTabSz="914228" rtl="0" eaLnBrk="1" latinLnBrk="0" hangingPunct="1">
        <a:spcBef>
          <a:spcPct val="20000"/>
        </a:spcBef>
        <a:buFont typeface="Arial" panose="020B0604020202020204" pitchFamily="34" charset="0"/>
        <a:buChar char="–"/>
        <a:defRPr sz="2800" kern="1200">
          <a:solidFill>
            <a:schemeClr val="tx1"/>
          </a:solidFill>
          <a:latin typeface="Times New Roman" pitchFamily="18" charset="0"/>
          <a:ea typeface="+mn-ea"/>
          <a:cs typeface="+mn-cs"/>
        </a:defRPr>
      </a:lvl2pPr>
      <a:lvl3pPr marL="1142786" indent="-228560" algn="l" defTabSz="914228" rtl="0" eaLnBrk="1" latinLnBrk="0" hangingPunct="1">
        <a:spcBef>
          <a:spcPct val="20000"/>
        </a:spcBef>
        <a:buFont typeface="Arial" panose="020B0604020202020204" pitchFamily="34" charset="0"/>
        <a:buChar char="•"/>
        <a:defRPr sz="2400" kern="1200">
          <a:solidFill>
            <a:schemeClr val="tx1"/>
          </a:solidFill>
          <a:latin typeface="Times New Roman" pitchFamily="18" charset="0"/>
          <a:ea typeface="+mn-ea"/>
          <a:cs typeface="+mn-cs"/>
        </a:defRPr>
      </a:lvl3pPr>
      <a:lvl4pPr marL="1599900" indent="-228560" algn="l" defTabSz="914228" rtl="0" eaLnBrk="1" latinLnBrk="0" hangingPunct="1">
        <a:spcBef>
          <a:spcPct val="20000"/>
        </a:spcBef>
        <a:buFont typeface="Arial" panose="020B0604020202020204" pitchFamily="34" charset="0"/>
        <a:buChar char="–"/>
        <a:defRPr sz="2000" kern="1200">
          <a:solidFill>
            <a:schemeClr val="tx1"/>
          </a:solidFill>
          <a:latin typeface="Times New Roman" pitchFamily="18" charset="0"/>
          <a:ea typeface="+mn-ea"/>
          <a:cs typeface="+mn-cs"/>
        </a:defRPr>
      </a:lvl4pPr>
      <a:lvl5pPr marL="2057014" indent="-228560" algn="l" defTabSz="914228" rtl="0" eaLnBrk="1" latinLnBrk="0" hangingPunct="1">
        <a:spcBef>
          <a:spcPct val="20000"/>
        </a:spcBef>
        <a:buFont typeface="Arial" panose="020B0604020202020204" pitchFamily="34" charset="0"/>
        <a:buChar char="»"/>
        <a:defRPr sz="2000" kern="1200">
          <a:solidFill>
            <a:schemeClr val="tx1"/>
          </a:solidFill>
          <a:latin typeface="Times New Roman" pitchFamily="18" charset="0"/>
          <a:ea typeface="+mn-ea"/>
          <a:cs typeface="+mn-cs"/>
        </a:defRPr>
      </a:lvl5pPr>
      <a:lvl6pPr marL="2514128" indent="-228560" algn="l" defTabSz="9142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43" indent="-228560" algn="l" defTabSz="9142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0" indent="-228560" algn="l" defTabSz="9142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72" indent="-228560" algn="l" defTabSz="91422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8" rtl="0" eaLnBrk="1" latinLnBrk="0" hangingPunct="1">
        <a:defRPr sz="1800" kern="1200">
          <a:solidFill>
            <a:schemeClr val="tx1"/>
          </a:solidFill>
          <a:latin typeface="+mn-lt"/>
          <a:ea typeface="+mn-ea"/>
          <a:cs typeface="+mn-cs"/>
        </a:defRPr>
      </a:lvl1pPr>
      <a:lvl2pPr marL="457114" algn="l" defTabSz="914228" rtl="0" eaLnBrk="1" latinLnBrk="0" hangingPunct="1">
        <a:defRPr sz="1800" kern="1200">
          <a:solidFill>
            <a:schemeClr val="tx1"/>
          </a:solidFill>
          <a:latin typeface="+mn-lt"/>
          <a:ea typeface="+mn-ea"/>
          <a:cs typeface="+mn-cs"/>
        </a:defRPr>
      </a:lvl2pPr>
      <a:lvl3pPr marL="914228" algn="l" defTabSz="914228" rtl="0" eaLnBrk="1" latinLnBrk="0" hangingPunct="1">
        <a:defRPr sz="1800" kern="1200">
          <a:solidFill>
            <a:schemeClr val="tx1"/>
          </a:solidFill>
          <a:latin typeface="+mn-lt"/>
          <a:ea typeface="+mn-ea"/>
          <a:cs typeface="+mn-cs"/>
        </a:defRPr>
      </a:lvl3pPr>
      <a:lvl4pPr marL="1371343" algn="l" defTabSz="914228" rtl="0" eaLnBrk="1" latinLnBrk="0" hangingPunct="1">
        <a:defRPr sz="1800" kern="1200">
          <a:solidFill>
            <a:schemeClr val="tx1"/>
          </a:solidFill>
          <a:latin typeface="+mn-lt"/>
          <a:ea typeface="+mn-ea"/>
          <a:cs typeface="+mn-cs"/>
        </a:defRPr>
      </a:lvl4pPr>
      <a:lvl5pPr marL="1828458" algn="l" defTabSz="914228" rtl="0" eaLnBrk="1" latinLnBrk="0" hangingPunct="1">
        <a:defRPr sz="1800" kern="1200">
          <a:solidFill>
            <a:schemeClr val="tx1"/>
          </a:solidFill>
          <a:latin typeface="+mn-lt"/>
          <a:ea typeface="+mn-ea"/>
          <a:cs typeface="+mn-cs"/>
        </a:defRPr>
      </a:lvl5pPr>
      <a:lvl6pPr marL="2285573" algn="l" defTabSz="914228" rtl="0" eaLnBrk="1" latinLnBrk="0" hangingPunct="1">
        <a:defRPr sz="1800" kern="1200">
          <a:solidFill>
            <a:schemeClr val="tx1"/>
          </a:solidFill>
          <a:latin typeface="+mn-lt"/>
          <a:ea typeface="+mn-ea"/>
          <a:cs typeface="+mn-cs"/>
        </a:defRPr>
      </a:lvl6pPr>
      <a:lvl7pPr marL="2742686" algn="l" defTabSz="914228" rtl="0" eaLnBrk="1" latinLnBrk="0" hangingPunct="1">
        <a:defRPr sz="1800" kern="1200">
          <a:solidFill>
            <a:schemeClr val="tx1"/>
          </a:solidFill>
          <a:latin typeface="+mn-lt"/>
          <a:ea typeface="+mn-ea"/>
          <a:cs typeface="+mn-cs"/>
        </a:defRPr>
      </a:lvl7pPr>
      <a:lvl8pPr marL="3199800" algn="l" defTabSz="914228" rtl="0" eaLnBrk="1" latinLnBrk="0" hangingPunct="1">
        <a:defRPr sz="1800" kern="1200">
          <a:solidFill>
            <a:schemeClr val="tx1"/>
          </a:solidFill>
          <a:latin typeface="+mn-lt"/>
          <a:ea typeface="+mn-ea"/>
          <a:cs typeface="+mn-cs"/>
        </a:defRPr>
      </a:lvl8pPr>
      <a:lvl9pPr marL="3656914" algn="l" defTabSz="9142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8000"/>
          </a:schemeClr>
        </a:solidFill>
        <a:effectLst/>
      </p:bgPr>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id="{E2D0FA1A-F1DE-4B76-A187-87FAE0EB2F92}"/>
              </a:ext>
            </a:extLst>
          </p:cNvPr>
          <p:cNvSpPr txBox="1"/>
          <p:nvPr userDrawn="1"/>
        </p:nvSpPr>
        <p:spPr>
          <a:xfrm>
            <a:off x="0" y="-1203499"/>
            <a:ext cx="9144000" cy="369332"/>
          </a:xfrm>
          <a:prstGeom prst="rect">
            <a:avLst/>
          </a:prstGeom>
          <a:noFill/>
        </p:spPr>
        <p:txBody>
          <a:bodyPr vert="horz" lIns="91438" tIns="45719" rIns="91438" bIns="4571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CFCF"/>
                </a:solidFill>
                <a:effectLst/>
                <a:uLnTx/>
                <a:uFillTx/>
                <a:latin typeface="Trebuchet MS" panose="020B0603020202020204"/>
                <a:ea typeface="+mn-ea"/>
                <a:cs typeface="+mn-cs"/>
              </a:rPr>
              <a:t>www.9slide.vn</a:t>
            </a:r>
          </a:p>
        </p:txBody>
      </p:sp>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38" tIns="45719" rIns="91438" bIns="45719"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08001" y="1620443"/>
            <a:ext cx="6447501" cy="2910580"/>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5403850" y="4531023"/>
            <a:ext cx="683954" cy="273844"/>
          </a:xfrm>
          <a:prstGeom prst="rect">
            <a:avLst/>
          </a:prstGeom>
        </p:spPr>
        <p:txBody>
          <a:bodyPr vert="horz" lIns="91438" tIns="45719" rIns="91438" bIns="45719" rtlCol="0" anchor="ctr"/>
          <a:lstStyle>
            <a:lvl1pPr algn="r">
              <a:defRPr sz="700">
                <a:solidFill>
                  <a:schemeClr val="tx1">
                    <a:tint val="75000"/>
                  </a:schemeClr>
                </a:solidFill>
              </a:defRPr>
            </a:lvl1p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4531023"/>
            <a:ext cx="4723209" cy="273844"/>
          </a:xfrm>
          <a:prstGeom prst="rect">
            <a:avLst/>
          </a:prstGeom>
        </p:spPr>
        <p:txBody>
          <a:bodyPr vert="horz" lIns="91438" tIns="45719" rIns="91438" bIns="45719" rtlCol="0" anchor="ctr"/>
          <a:lstStyle>
            <a:lvl1pPr algn="l">
              <a:defRPr sz="700">
                <a:solidFill>
                  <a:schemeClr val="tx1">
                    <a:tint val="75000"/>
                  </a:schemeClr>
                </a:solidFill>
              </a:defRPr>
            </a:lvl1pPr>
          </a:lstStyle>
          <a:p>
            <a:pPr defTabSz="685783"/>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4531023"/>
            <a:ext cx="512504" cy="273844"/>
          </a:xfrm>
          <a:prstGeom prst="rect">
            <a:avLst/>
          </a:prstGeom>
        </p:spPr>
        <p:txBody>
          <a:bodyPr vert="horz" lIns="91438" tIns="45719" rIns="91438" bIns="45719" rtlCol="0" anchor="ctr"/>
          <a:lstStyle>
            <a:lvl1pPr algn="r">
              <a:defRPr sz="700">
                <a:solidFill>
                  <a:schemeClr val="accent1"/>
                </a:solidFill>
              </a:defRPr>
            </a:lvl1p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pic>
        <p:nvPicPr>
          <p:cNvPr id="9" name="图片 8">
            <a:extLst>
              <a:ext uri="{FF2B5EF4-FFF2-40B4-BE49-F238E27FC236}">
                <a16:creationId xmlns:a16="http://schemas.microsoft.com/office/drawing/2014/main" id="{1FB5A6D8-3C74-470E-9DC4-B9597BBE882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31475"/>
            <a:ext cx="9144000" cy="5080551"/>
          </a:xfrm>
          <a:prstGeom prst="rect">
            <a:avLst/>
          </a:prstGeom>
        </p:spPr>
      </p:pic>
      <p:sp>
        <p:nvSpPr>
          <p:cNvPr id="12" name="矩形 11">
            <a:extLst>
              <a:ext uri="{FF2B5EF4-FFF2-40B4-BE49-F238E27FC236}">
                <a16:creationId xmlns:a16="http://schemas.microsoft.com/office/drawing/2014/main" id="{36C88D9D-7F3B-452D-BAE8-1AD927EA905D}"/>
              </a:ext>
            </a:extLst>
          </p:cNvPr>
          <p:cNvSpPr/>
          <p:nvPr userDrawn="1"/>
        </p:nvSpPr>
        <p:spPr>
          <a:xfrm>
            <a:off x="676554" y="369639"/>
            <a:ext cx="7778932" cy="4466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Trebuchet MS" panose="020B0603020202020204"/>
              <a:cs typeface="+mn-cs"/>
            </a:endParaRPr>
          </a:p>
        </p:txBody>
      </p:sp>
      <p:pic>
        <p:nvPicPr>
          <p:cNvPr id="14" name="图片 13">
            <a:extLst>
              <a:ext uri="{FF2B5EF4-FFF2-40B4-BE49-F238E27FC236}">
                <a16:creationId xmlns:a16="http://schemas.microsoft.com/office/drawing/2014/main" id="{B046E66A-FB51-4E8D-AF6D-E18CD13F5AF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228933">
            <a:off x="689161" y="1570842"/>
            <a:ext cx="2673032" cy="3358178"/>
          </a:xfrm>
          <a:prstGeom prst="rect">
            <a:avLst/>
          </a:prstGeom>
        </p:spPr>
      </p:pic>
      <p:pic>
        <p:nvPicPr>
          <p:cNvPr id="30" name="图片 29">
            <a:extLst>
              <a:ext uri="{FF2B5EF4-FFF2-40B4-BE49-F238E27FC236}">
                <a16:creationId xmlns:a16="http://schemas.microsoft.com/office/drawing/2014/main" id="{2F33301D-2FC4-4F81-B60D-2727A8C87E8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rot="11057440">
            <a:off x="5820691" y="2381004"/>
            <a:ext cx="2673032" cy="3561114"/>
          </a:xfrm>
          <a:prstGeom prst="rect">
            <a:avLst/>
          </a:prstGeom>
        </p:spPr>
      </p:pic>
      <p:pic>
        <p:nvPicPr>
          <p:cNvPr id="16" name="图片 15">
            <a:extLst>
              <a:ext uri="{FF2B5EF4-FFF2-40B4-BE49-F238E27FC236}">
                <a16:creationId xmlns:a16="http://schemas.microsoft.com/office/drawing/2014/main" id="{A8F11643-BD7B-43C2-B6D0-F106693E4AA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9385200">
            <a:off x="110013" y="174148"/>
            <a:ext cx="1249546" cy="2819581"/>
          </a:xfrm>
          <a:prstGeom prst="rect">
            <a:avLst/>
          </a:prstGeom>
        </p:spPr>
      </p:pic>
      <p:pic>
        <p:nvPicPr>
          <p:cNvPr id="31" name="图片 30">
            <a:extLst>
              <a:ext uri="{FF2B5EF4-FFF2-40B4-BE49-F238E27FC236}">
                <a16:creationId xmlns:a16="http://schemas.microsoft.com/office/drawing/2014/main" id="{F80EF2E7-E39A-4486-8489-98D81C52EC4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4099330">
            <a:off x="6491961" y="3173580"/>
            <a:ext cx="1233161" cy="3025442"/>
          </a:xfrm>
          <a:prstGeom prst="rect">
            <a:avLst/>
          </a:prstGeom>
        </p:spPr>
      </p:pic>
      <p:pic>
        <p:nvPicPr>
          <p:cNvPr id="18" name="图片 17">
            <a:extLst>
              <a:ext uri="{FF2B5EF4-FFF2-40B4-BE49-F238E27FC236}">
                <a16:creationId xmlns:a16="http://schemas.microsoft.com/office/drawing/2014/main" id="{DD8298D2-3B50-4E8F-8012-5C6F0E26914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rot="11730399">
            <a:off x="714324" y="4218856"/>
            <a:ext cx="3003214" cy="1172021"/>
          </a:xfrm>
          <a:prstGeom prst="rect">
            <a:avLst/>
          </a:prstGeom>
        </p:spPr>
      </p:pic>
      <p:pic>
        <p:nvPicPr>
          <p:cNvPr id="32" name="图片 31">
            <a:extLst>
              <a:ext uri="{FF2B5EF4-FFF2-40B4-BE49-F238E27FC236}">
                <a16:creationId xmlns:a16="http://schemas.microsoft.com/office/drawing/2014/main" id="{DA3AEA3E-A4AA-4D19-A051-0309290961BE}"/>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4866607">
            <a:off x="3961989" y="3356779"/>
            <a:ext cx="1204774" cy="2736770"/>
          </a:xfrm>
          <a:prstGeom prst="rect">
            <a:avLst/>
          </a:prstGeom>
        </p:spPr>
      </p:pic>
      <p:pic>
        <p:nvPicPr>
          <p:cNvPr id="33" name="图片 32">
            <a:extLst>
              <a:ext uri="{FF2B5EF4-FFF2-40B4-BE49-F238E27FC236}">
                <a16:creationId xmlns:a16="http://schemas.microsoft.com/office/drawing/2014/main" id="{6C222FFF-2B74-47E9-AC55-372AFDB0790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rot="930528">
            <a:off x="337824" y="-223185"/>
            <a:ext cx="3003214" cy="1172021"/>
          </a:xfrm>
          <a:prstGeom prst="rect">
            <a:avLst/>
          </a:prstGeom>
        </p:spPr>
      </p:pic>
      <p:pic>
        <p:nvPicPr>
          <p:cNvPr id="34" name="图片 33">
            <a:extLst>
              <a:ext uri="{FF2B5EF4-FFF2-40B4-BE49-F238E27FC236}">
                <a16:creationId xmlns:a16="http://schemas.microsoft.com/office/drawing/2014/main" id="{D90C35F5-8B52-452E-BC4C-56E207932AC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4121838">
            <a:off x="3812133" y="-893917"/>
            <a:ext cx="1204774" cy="2736770"/>
          </a:xfrm>
          <a:prstGeom prst="rect">
            <a:avLst/>
          </a:prstGeom>
        </p:spPr>
      </p:pic>
      <p:pic>
        <p:nvPicPr>
          <p:cNvPr id="35" name="图片 34">
            <a:extLst>
              <a:ext uri="{FF2B5EF4-FFF2-40B4-BE49-F238E27FC236}">
                <a16:creationId xmlns:a16="http://schemas.microsoft.com/office/drawing/2014/main" id="{182F4F53-87E4-4BB5-82BC-E784DB9756D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14881772">
            <a:off x="6175939" y="-1009487"/>
            <a:ext cx="1233161" cy="3025442"/>
          </a:xfrm>
          <a:prstGeom prst="rect">
            <a:avLst/>
          </a:prstGeom>
        </p:spPr>
      </p:pic>
      <p:pic>
        <p:nvPicPr>
          <p:cNvPr id="36" name="图片 35">
            <a:extLst>
              <a:ext uri="{FF2B5EF4-FFF2-40B4-BE49-F238E27FC236}">
                <a16:creationId xmlns:a16="http://schemas.microsoft.com/office/drawing/2014/main" id="{EBB4149E-AD24-4E83-B8E3-FAFB078CD9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6260903">
            <a:off x="7190367" y="784263"/>
            <a:ext cx="2520150" cy="983503"/>
          </a:xfrm>
          <a:prstGeom prst="rect">
            <a:avLst/>
          </a:prstGeom>
        </p:spPr>
      </p:pic>
      <p:pic>
        <p:nvPicPr>
          <p:cNvPr id="38" name="Picture 37">
            <a:extLst>
              <a:ext uri="{FF2B5EF4-FFF2-40B4-BE49-F238E27FC236}">
                <a16:creationId xmlns:a16="http://schemas.microsoft.com/office/drawing/2014/main" id="{EA916557-5F38-4D4B-880F-A2E5AD06CF1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36377665" y="-2871738"/>
            <a:ext cx="1913024" cy="1913024"/>
          </a:xfrm>
          <a:prstGeom prst="ellipse">
            <a:avLst/>
          </a:prstGeom>
          <a:ln>
            <a:noFill/>
          </a:ln>
          <a:effectLst>
            <a:softEdge rad="112500"/>
          </a:effectLst>
        </p:spPr>
      </p:pic>
      <p:pic>
        <p:nvPicPr>
          <p:cNvPr id="39" name="Picture 38">
            <a:extLst>
              <a:ext uri="{FF2B5EF4-FFF2-40B4-BE49-F238E27FC236}">
                <a16:creationId xmlns:a16="http://schemas.microsoft.com/office/drawing/2014/main" id="{A559E05E-2F65-4509-AE5E-676167B429F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2099122" y="-21693138"/>
            <a:ext cx="1913024" cy="1913024"/>
          </a:xfrm>
          <a:prstGeom prst="ellipse">
            <a:avLst/>
          </a:prstGeom>
          <a:ln>
            <a:noFill/>
          </a:ln>
          <a:effectLst>
            <a:softEdge rad="112500"/>
          </a:effectLst>
        </p:spPr>
      </p:pic>
      <p:pic>
        <p:nvPicPr>
          <p:cNvPr id="40" name="Picture 39">
            <a:extLst>
              <a:ext uri="{FF2B5EF4-FFF2-40B4-BE49-F238E27FC236}">
                <a16:creationId xmlns:a16="http://schemas.microsoft.com/office/drawing/2014/main" id="{5258088B-141F-4FAB-B669-8BEC4BB42D3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3315739" y="15302842"/>
            <a:ext cx="1913024" cy="1913024"/>
          </a:xfrm>
          <a:prstGeom prst="ellipse">
            <a:avLst/>
          </a:prstGeom>
          <a:ln>
            <a:noFill/>
          </a:ln>
          <a:effectLst>
            <a:softEdge rad="112500"/>
          </a:effectLst>
        </p:spPr>
      </p:pic>
      <p:pic>
        <p:nvPicPr>
          <p:cNvPr id="41" name="Picture 40">
            <a:extLst>
              <a:ext uri="{FF2B5EF4-FFF2-40B4-BE49-F238E27FC236}">
                <a16:creationId xmlns:a16="http://schemas.microsoft.com/office/drawing/2014/main" id="{0FCFB948-D9D8-493C-930F-5471DE588F8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40130209" y="-4107984"/>
            <a:ext cx="1913024" cy="1913024"/>
          </a:xfrm>
          <a:prstGeom prst="ellipse">
            <a:avLst/>
          </a:prstGeom>
          <a:ln>
            <a:noFill/>
          </a:ln>
          <a:effectLst>
            <a:softEdge rad="112500"/>
          </a:effectLst>
        </p:spPr>
      </p:pic>
      <p:pic>
        <p:nvPicPr>
          <p:cNvPr id="10" name="Picture 9" descr="Shape&#10;&#10;Description automatically generated with medium confidence">
            <a:extLst>
              <a:ext uri="{FF2B5EF4-FFF2-40B4-BE49-F238E27FC236}">
                <a16:creationId xmlns:a16="http://schemas.microsoft.com/office/drawing/2014/main" id="{27B6F860-6A5B-400A-90FA-5DA1357E9EBA}"/>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245508" y="105597"/>
            <a:ext cx="953864" cy="953864"/>
          </a:xfrm>
          <a:prstGeom prst="rect">
            <a:avLst/>
          </a:prstGeom>
        </p:spPr>
      </p:pic>
    </p:spTree>
    <p:extLst>
      <p:ext uri="{BB962C8B-B14F-4D97-AF65-F5344CB8AC3E}">
        <p14:creationId xmlns:p14="http://schemas.microsoft.com/office/powerpoint/2010/main" val="333923639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969" r:id="rId19"/>
    <p:sldLayoutId id="2147483970" r:id="rId20"/>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8" indent="-257168" algn="l" defTabSz="342892"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199" indent="-214308" algn="l" defTabSz="342892"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28" indent="-171446" algn="l" defTabSz="342892"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200120"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12"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8000"/>
          </a:schemeClr>
        </a:solidFill>
        <a:effectLst/>
      </p:bgPr>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id="{E2D0FA1A-F1DE-4B76-A187-87FAE0EB2F92}"/>
              </a:ext>
            </a:extLst>
          </p:cNvPr>
          <p:cNvSpPr txBox="1"/>
          <p:nvPr userDrawn="1"/>
        </p:nvSpPr>
        <p:spPr>
          <a:xfrm>
            <a:off x="0" y="-1203499"/>
            <a:ext cx="9144000" cy="369332"/>
          </a:xfrm>
          <a:prstGeom prst="rect">
            <a:avLst/>
          </a:prstGeom>
          <a:noFill/>
        </p:spPr>
        <p:txBody>
          <a:bodyPr vert="horz" lIns="91438" tIns="45719" rIns="91438" bIns="4571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CFCF"/>
                </a:solidFill>
                <a:effectLst/>
                <a:uLnTx/>
                <a:uFillTx/>
                <a:latin typeface="Trebuchet MS" panose="020B0603020202020204"/>
                <a:ea typeface="+mn-ea"/>
                <a:cs typeface="+mn-cs"/>
              </a:rPr>
              <a:t>www.9slide.vn</a:t>
            </a:r>
          </a:p>
        </p:txBody>
      </p:sp>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38" tIns="45719" rIns="91438" bIns="45719"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08001" y="1620443"/>
            <a:ext cx="6447501" cy="2910580"/>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5403850" y="4531023"/>
            <a:ext cx="683954" cy="273844"/>
          </a:xfrm>
          <a:prstGeom prst="rect">
            <a:avLst/>
          </a:prstGeom>
        </p:spPr>
        <p:txBody>
          <a:bodyPr vert="horz" lIns="91438" tIns="45719" rIns="91438" bIns="45719" rtlCol="0" anchor="ctr"/>
          <a:lstStyle>
            <a:lvl1pPr algn="r">
              <a:defRPr sz="700">
                <a:solidFill>
                  <a:schemeClr val="tx1">
                    <a:tint val="75000"/>
                  </a:schemeClr>
                </a:solidFill>
              </a:defRPr>
            </a:lvl1pPr>
          </a:lstStyle>
          <a:p>
            <a:pPr defTabSz="685783"/>
            <a:fld id="{B61BEF0D-F0BB-DE4B-95CE-6DB70DBA9567}"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4531023"/>
            <a:ext cx="4723209" cy="273844"/>
          </a:xfrm>
          <a:prstGeom prst="rect">
            <a:avLst/>
          </a:prstGeom>
        </p:spPr>
        <p:txBody>
          <a:bodyPr vert="horz" lIns="91438" tIns="45719" rIns="91438" bIns="45719" rtlCol="0" anchor="ctr"/>
          <a:lstStyle>
            <a:lvl1pPr algn="l">
              <a:defRPr sz="700">
                <a:solidFill>
                  <a:schemeClr val="tx1">
                    <a:tint val="75000"/>
                  </a:schemeClr>
                </a:solidFill>
              </a:defRPr>
            </a:lvl1pPr>
          </a:lstStyle>
          <a:p>
            <a:pPr defTabSz="685783"/>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4531023"/>
            <a:ext cx="512504" cy="273844"/>
          </a:xfrm>
          <a:prstGeom prst="rect">
            <a:avLst/>
          </a:prstGeom>
        </p:spPr>
        <p:txBody>
          <a:bodyPr vert="horz" lIns="91438" tIns="45719" rIns="91438" bIns="45719" rtlCol="0" anchor="ctr"/>
          <a:lstStyle>
            <a:lvl1pPr algn="r">
              <a:defRPr sz="700">
                <a:solidFill>
                  <a:schemeClr val="accent1"/>
                </a:solidFill>
              </a:defRPr>
            </a:lvl1pPr>
          </a:lstStyle>
          <a:p>
            <a:pPr defTabSz="685783"/>
            <a:fld id="{D57F1E4F-1CFF-5643-939E-217C01CDF565}" type="slidenum">
              <a:rPr lang="en-US" smtClean="0">
                <a:solidFill>
                  <a:srgbClr val="90C226"/>
                </a:solidFill>
              </a:rPr>
              <a:pPr defTabSz="685783"/>
              <a:t>‹#›</a:t>
            </a:fld>
            <a:endParaRPr lang="en-US" dirty="0">
              <a:solidFill>
                <a:srgbClr val="90C226"/>
              </a:solidFill>
            </a:endParaRPr>
          </a:p>
        </p:txBody>
      </p:sp>
      <p:pic>
        <p:nvPicPr>
          <p:cNvPr id="9" name="图片 8">
            <a:extLst>
              <a:ext uri="{FF2B5EF4-FFF2-40B4-BE49-F238E27FC236}">
                <a16:creationId xmlns:a16="http://schemas.microsoft.com/office/drawing/2014/main" id="{1FB5A6D8-3C74-470E-9DC4-B9597BBE882B}"/>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31475"/>
            <a:ext cx="9144000" cy="5080551"/>
          </a:xfrm>
          <a:prstGeom prst="rect">
            <a:avLst/>
          </a:prstGeom>
        </p:spPr>
      </p:pic>
      <p:sp>
        <p:nvSpPr>
          <p:cNvPr id="12" name="矩形 11">
            <a:extLst>
              <a:ext uri="{FF2B5EF4-FFF2-40B4-BE49-F238E27FC236}">
                <a16:creationId xmlns:a16="http://schemas.microsoft.com/office/drawing/2014/main" id="{36C88D9D-7F3B-452D-BAE8-1AD927EA905D}"/>
              </a:ext>
            </a:extLst>
          </p:cNvPr>
          <p:cNvSpPr/>
          <p:nvPr userDrawn="1"/>
        </p:nvSpPr>
        <p:spPr>
          <a:xfrm>
            <a:off x="676554" y="369639"/>
            <a:ext cx="7778932" cy="44662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Trebuchet MS" panose="020B0603020202020204"/>
              <a:cs typeface="+mn-cs"/>
            </a:endParaRPr>
          </a:p>
        </p:txBody>
      </p:sp>
      <p:pic>
        <p:nvPicPr>
          <p:cNvPr id="14" name="图片 13">
            <a:extLst>
              <a:ext uri="{FF2B5EF4-FFF2-40B4-BE49-F238E27FC236}">
                <a16:creationId xmlns:a16="http://schemas.microsoft.com/office/drawing/2014/main" id="{B046E66A-FB51-4E8D-AF6D-E18CD13F5AF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228933">
            <a:off x="689161" y="1570842"/>
            <a:ext cx="2673032" cy="3358178"/>
          </a:xfrm>
          <a:prstGeom prst="rect">
            <a:avLst/>
          </a:prstGeom>
        </p:spPr>
      </p:pic>
      <p:pic>
        <p:nvPicPr>
          <p:cNvPr id="30" name="图片 29">
            <a:extLst>
              <a:ext uri="{FF2B5EF4-FFF2-40B4-BE49-F238E27FC236}">
                <a16:creationId xmlns:a16="http://schemas.microsoft.com/office/drawing/2014/main" id="{2F33301D-2FC4-4F81-B60D-2727A8C87E8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rot="11057440">
            <a:off x="5820691" y="2381004"/>
            <a:ext cx="2673032" cy="3561114"/>
          </a:xfrm>
          <a:prstGeom prst="rect">
            <a:avLst/>
          </a:prstGeom>
        </p:spPr>
      </p:pic>
      <p:pic>
        <p:nvPicPr>
          <p:cNvPr id="16" name="图片 15">
            <a:extLst>
              <a:ext uri="{FF2B5EF4-FFF2-40B4-BE49-F238E27FC236}">
                <a16:creationId xmlns:a16="http://schemas.microsoft.com/office/drawing/2014/main" id="{A8F11643-BD7B-43C2-B6D0-F106693E4AA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9385200">
            <a:off x="110013" y="174148"/>
            <a:ext cx="1249546" cy="2819581"/>
          </a:xfrm>
          <a:prstGeom prst="rect">
            <a:avLst/>
          </a:prstGeom>
        </p:spPr>
      </p:pic>
      <p:pic>
        <p:nvPicPr>
          <p:cNvPr id="31" name="图片 30">
            <a:extLst>
              <a:ext uri="{FF2B5EF4-FFF2-40B4-BE49-F238E27FC236}">
                <a16:creationId xmlns:a16="http://schemas.microsoft.com/office/drawing/2014/main" id="{F80EF2E7-E39A-4486-8489-98D81C52EC4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4099330">
            <a:off x="6491961" y="3173580"/>
            <a:ext cx="1233161" cy="3025442"/>
          </a:xfrm>
          <a:prstGeom prst="rect">
            <a:avLst/>
          </a:prstGeom>
        </p:spPr>
      </p:pic>
      <p:pic>
        <p:nvPicPr>
          <p:cNvPr id="18" name="图片 17">
            <a:extLst>
              <a:ext uri="{FF2B5EF4-FFF2-40B4-BE49-F238E27FC236}">
                <a16:creationId xmlns:a16="http://schemas.microsoft.com/office/drawing/2014/main" id="{DD8298D2-3B50-4E8F-8012-5C6F0E26914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rot="11730399">
            <a:off x="714324" y="4218856"/>
            <a:ext cx="3003214" cy="1172021"/>
          </a:xfrm>
          <a:prstGeom prst="rect">
            <a:avLst/>
          </a:prstGeom>
        </p:spPr>
      </p:pic>
      <p:pic>
        <p:nvPicPr>
          <p:cNvPr id="32" name="图片 31">
            <a:extLst>
              <a:ext uri="{FF2B5EF4-FFF2-40B4-BE49-F238E27FC236}">
                <a16:creationId xmlns:a16="http://schemas.microsoft.com/office/drawing/2014/main" id="{DA3AEA3E-A4AA-4D19-A051-0309290961BE}"/>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4866607">
            <a:off x="3961989" y="3356779"/>
            <a:ext cx="1204774" cy="2736770"/>
          </a:xfrm>
          <a:prstGeom prst="rect">
            <a:avLst/>
          </a:prstGeom>
        </p:spPr>
      </p:pic>
      <p:pic>
        <p:nvPicPr>
          <p:cNvPr id="33" name="图片 32">
            <a:extLst>
              <a:ext uri="{FF2B5EF4-FFF2-40B4-BE49-F238E27FC236}">
                <a16:creationId xmlns:a16="http://schemas.microsoft.com/office/drawing/2014/main" id="{6C222FFF-2B74-47E9-AC55-372AFDB0790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rot="930528">
            <a:off x="337824" y="-223185"/>
            <a:ext cx="3003214" cy="1172021"/>
          </a:xfrm>
          <a:prstGeom prst="rect">
            <a:avLst/>
          </a:prstGeom>
        </p:spPr>
      </p:pic>
      <p:pic>
        <p:nvPicPr>
          <p:cNvPr id="34" name="图片 33">
            <a:extLst>
              <a:ext uri="{FF2B5EF4-FFF2-40B4-BE49-F238E27FC236}">
                <a16:creationId xmlns:a16="http://schemas.microsoft.com/office/drawing/2014/main" id="{D90C35F5-8B52-452E-BC4C-56E207932AC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4121838">
            <a:off x="3812133" y="-893917"/>
            <a:ext cx="1204774" cy="2736770"/>
          </a:xfrm>
          <a:prstGeom prst="rect">
            <a:avLst/>
          </a:prstGeom>
        </p:spPr>
      </p:pic>
      <p:pic>
        <p:nvPicPr>
          <p:cNvPr id="35" name="图片 34">
            <a:extLst>
              <a:ext uri="{FF2B5EF4-FFF2-40B4-BE49-F238E27FC236}">
                <a16:creationId xmlns:a16="http://schemas.microsoft.com/office/drawing/2014/main" id="{182F4F53-87E4-4BB5-82BC-E784DB9756D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rot="14881772">
            <a:off x="6175939" y="-1009487"/>
            <a:ext cx="1233161" cy="3025442"/>
          </a:xfrm>
          <a:prstGeom prst="rect">
            <a:avLst/>
          </a:prstGeom>
        </p:spPr>
      </p:pic>
      <p:pic>
        <p:nvPicPr>
          <p:cNvPr id="36" name="图片 35">
            <a:extLst>
              <a:ext uri="{FF2B5EF4-FFF2-40B4-BE49-F238E27FC236}">
                <a16:creationId xmlns:a16="http://schemas.microsoft.com/office/drawing/2014/main" id="{EBB4149E-AD24-4E83-B8E3-FAFB078CD9D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6260903">
            <a:off x="7190367" y="784263"/>
            <a:ext cx="2520150" cy="983503"/>
          </a:xfrm>
          <a:prstGeom prst="rect">
            <a:avLst/>
          </a:prstGeom>
        </p:spPr>
      </p:pic>
      <p:pic>
        <p:nvPicPr>
          <p:cNvPr id="38" name="Picture 37">
            <a:extLst>
              <a:ext uri="{FF2B5EF4-FFF2-40B4-BE49-F238E27FC236}">
                <a16:creationId xmlns:a16="http://schemas.microsoft.com/office/drawing/2014/main" id="{EA916557-5F38-4D4B-880F-A2E5AD06CF1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36377665" y="-2871738"/>
            <a:ext cx="1913024" cy="1913024"/>
          </a:xfrm>
          <a:prstGeom prst="ellipse">
            <a:avLst/>
          </a:prstGeom>
          <a:ln>
            <a:noFill/>
          </a:ln>
          <a:effectLst>
            <a:softEdge rad="112500"/>
          </a:effectLst>
        </p:spPr>
      </p:pic>
      <p:pic>
        <p:nvPicPr>
          <p:cNvPr id="39" name="Picture 38">
            <a:extLst>
              <a:ext uri="{FF2B5EF4-FFF2-40B4-BE49-F238E27FC236}">
                <a16:creationId xmlns:a16="http://schemas.microsoft.com/office/drawing/2014/main" id="{A559E05E-2F65-4509-AE5E-676167B429F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2099122" y="-21693138"/>
            <a:ext cx="1913024" cy="1913024"/>
          </a:xfrm>
          <a:prstGeom prst="ellipse">
            <a:avLst/>
          </a:prstGeom>
          <a:ln>
            <a:noFill/>
          </a:ln>
          <a:effectLst>
            <a:softEdge rad="112500"/>
          </a:effectLst>
        </p:spPr>
      </p:pic>
      <p:pic>
        <p:nvPicPr>
          <p:cNvPr id="40" name="Picture 39">
            <a:extLst>
              <a:ext uri="{FF2B5EF4-FFF2-40B4-BE49-F238E27FC236}">
                <a16:creationId xmlns:a16="http://schemas.microsoft.com/office/drawing/2014/main" id="{5258088B-141F-4FAB-B669-8BEC4BB42D3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3315739" y="15302842"/>
            <a:ext cx="1913024" cy="1913024"/>
          </a:xfrm>
          <a:prstGeom prst="ellipse">
            <a:avLst/>
          </a:prstGeom>
          <a:ln>
            <a:noFill/>
          </a:ln>
          <a:effectLst>
            <a:softEdge rad="112500"/>
          </a:effectLst>
        </p:spPr>
      </p:pic>
      <p:pic>
        <p:nvPicPr>
          <p:cNvPr id="41" name="Picture 40">
            <a:extLst>
              <a:ext uri="{FF2B5EF4-FFF2-40B4-BE49-F238E27FC236}">
                <a16:creationId xmlns:a16="http://schemas.microsoft.com/office/drawing/2014/main" id="{0FCFB948-D9D8-493C-930F-5471DE588F8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flipV="1">
            <a:off x="40130209" y="-4107984"/>
            <a:ext cx="1913024" cy="1913024"/>
          </a:xfrm>
          <a:prstGeom prst="ellipse">
            <a:avLst/>
          </a:prstGeom>
          <a:ln>
            <a:noFill/>
          </a:ln>
          <a:effectLst>
            <a:softEdge rad="112500"/>
          </a:effectLst>
        </p:spPr>
      </p:pic>
      <p:pic>
        <p:nvPicPr>
          <p:cNvPr id="10" name="Picture 9" descr="Shape&#10;&#10;Description automatically generated with medium confidence">
            <a:extLst>
              <a:ext uri="{FF2B5EF4-FFF2-40B4-BE49-F238E27FC236}">
                <a16:creationId xmlns:a16="http://schemas.microsoft.com/office/drawing/2014/main" id="{27B6F860-6A5B-400A-90FA-5DA1357E9EBA}"/>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245508" y="105597"/>
            <a:ext cx="953864" cy="953864"/>
          </a:xfrm>
          <a:prstGeom prst="rect">
            <a:avLst/>
          </a:prstGeom>
        </p:spPr>
      </p:pic>
    </p:spTree>
    <p:extLst>
      <p:ext uri="{BB962C8B-B14F-4D97-AF65-F5344CB8AC3E}">
        <p14:creationId xmlns:p14="http://schemas.microsoft.com/office/powerpoint/2010/main" val="61008875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971" r:id="rId19"/>
    <p:sldLayoutId id="2147483972" r:id="rId20"/>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8" indent="-257168" algn="l" defTabSz="342892"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199" indent="-214308" algn="l" defTabSz="342892"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28" indent="-171446" algn="l" defTabSz="342892"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200120"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12"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8F205-EA8A-44C2-9250-9ECDE58A67BA}"/>
              </a:ext>
            </a:extLst>
          </p:cNvPr>
          <p:cNvSpPr>
            <a:spLocks noGrp="1"/>
          </p:cNvSpPr>
          <p:nvPr>
            <p:ph type="title"/>
          </p:nvPr>
        </p:nvSpPr>
        <p:spPr>
          <a:xfrm>
            <a:off x="628650" y="273844"/>
            <a:ext cx="7886700" cy="994172"/>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AA80E-BF50-4678-8293-A8ED1AA50602}"/>
              </a:ext>
            </a:extLst>
          </p:cNvPr>
          <p:cNvSpPr>
            <a:spLocks noGrp="1"/>
          </p:cNvSpPr>
          <p:nvPr>
            <p:ph type="body" idx="1"/>
          </p:nvPr>
        </p:nvSpPr>
        <p:spPr>
          <a:xfrm>
            <a:off x="628650" y="1369219"/>
            <a:ext cx="7886700" cy="3263504"/>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235AA5-1717-4964-B908-7674CB508958}"/>
              </a:ext>
            </a:extLst>
          </p:cNvPr>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a:defRPr sz="900">
                <a:solidFill>
                  <a:schemeClr val="tx1">
                    <a:tint val="75000"/>
                  </a:schemeClr>
                </a:solidFill>
                <a:latin typeface="Times New Roman" pitchFamily="18" charset="0"/>
              </a:defRPr>
            </a:lvl1pPr>
          </a:lstStyle>
          <a:p>
            <a:pPr defTabSz="685783"/>
            <a:fld id="{99976455-BB80-4B3C-918F-82CA600BB23A}" type="datetimeFigureOut">
              <a:rPr lang="en-US" smtClean="0">
                <a:solidFill>
                  <a:prstClr val="black">
                    <a:tint val="75000"/>
                  </a:prstClr>
                </a:solidFill>
              </a:rPr>
              <a:pPr defTabSz="685783"/>
              <a:t>19/08/2024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A38ACA8-0F8D-43E8-8C07-E39994500A24}"/>
              </a:ext>
            </a:extLst>
          </p:cNvPr>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a:defRPr sz="900">
                <a:solidFill>
                  <a:schemeClr val="tx1">
                    <a:tint val="75000"/>
                  </a:schemeClr>
                </a:solidFill>
                <a:latin typeface="Times New Roman" pitchFamily="18" charset="0"/>
              </a:defRPr>
            </a:lvl1pPr>
          </a:lstStyle>
          <a:p>
            <a:pPr defTabSz="685783"/>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C1D27D5-0308-45F0-ACA0-82284EACA00A}"/>
              </a:ext>
            </a:extLst>
          </p:cNvPr>
          <p:cNvSpPr>
            <a:spLocks noGrp="1"/>
          </p:cNvSpPr>
          <p:nvPr>
            <p:ph type="sldNum" sz="quarter" idx="4"/>
          </p:nvPr>
        </p:nvSpPr>
        <p:spPr>
          <a:xfrm>
            <a:off x="6457950" y="4767264"/>
            <a:ext cx="2057400" cy="273844"/>
          </a:xfrm>
          <a:prstGeom prst="rect">
            <a:avLst/>
          </a:prstGeom>
        </p:spPr>
        <p:txBody>
          <a:bodyPr vert="horz" lIns="91438" tIns="45719" rIns="91438" bIns="45719" rtlCol="0" anchor="ctr"/>
          <a:lstStyle>
            <a:lvl1pPr algn="r">
              <a:defRPr sz="900">
                <a:solidFill>
                  <a:schemeClr val="tx1">
                    <a:tint val="75000"/>
                  </a:schemeClr>
                </a:solidFill>
                <a:latin typeface="Times New Roman" pitchFamily="18" charset="0"/>
              </a:defRPr>
            </a:lvl1pPr>
          </a:lstStyle>
          <a:p>
            <a:pPr defTabSz="685783"/>
            <a:fld id="{D76CDBA2-F06D-4326-98FF-FF18A8A25FCE}" type="slidenum">
              <a:rPr lang="en-US" smtClean="0">
                <a:solidFill>
                  <a:prstClr val="black">
                    <a:tint val="75000"/>
                  </a:prstClr>
                </a:solidFill>
              </a:rPr>
              <a:pPr defTabSz="685783"/>
              <a:t>‹#›</a:t>
            </a:fld>
            <a:endParaRPr lang="en-US" dirty="0">
              <a:solidFill>
                <a:prstClr val="black">
                  <a:tint val="75000"/>
                </a:prstClr>
              </a:solidFill>
            </a:endParaRPr>
          </a:p>
        </p:txBody>
      </p:sp>
    </p:spTree>
    <p:extLst>
      <p:ext uri="{BB962C8B-B14F-4D97-AF65-F5344CB8AC3E}">
        <p14:creationId xmlns:p14="http://schemas.microsoft.com/office/powerpoint/2010/main" val="5073129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itchFamily="18"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itchFamily="18"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itchFamily="18"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Times New Roman" pitchFamily="18"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Times New Roman" pitchFamily="18"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6"/>
            <a:ext cx="7886700" cy="994172"/>
          </a:xfrm>
          <a:prstGeom prst="rect">
            <a:avLst/>
          </a:prstGeom>
        </p:spPr>
        <p:txBody>
          <a:bodyPr vert="horz" lIns="91399" tIns="45701" rIns="91399" bIns="45701"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1"/>
            <a:ext cx="7886700" cy="3263504"/>
          </a:xfrm>
          <a:prstGeom prst="rect">
            <a:avLst/>
          </a:prstGeom>
        </p:spPr>
        <p:txBody>
          <a:bodyPr vert="horz" lIns="91399" tIns="45701" rIns="91399" bIns="45701"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399" tIns="45701" rIns="91399" bIns="45701" rtlCol="0" anchor="ctr"/>
          <a:lstStyle>
            <a:lvl1pPr algn="l">
              <a:defRPr sz="900">
                <a:solidFill>
                  <a:schemeClr val="tx1">
                    <a:tint val="75000"/>
                  </a:schemeClr>
                </a:solidFill>
                <a:latin typeface="Times New Roman" pitchFamily="18" charset="0"/>
              </a:defRPr>
            </a:lvl1pPr>
          </a:lstStyle>
          <a:p>
            <a:fld id="{E7A8D091-6DC5-409E-B12C-CE976C70648B}" type="datetimeFigureOut">
              <a:rPr lang="zh-CN" altLang="en-US" smtClean="0">
                <a:solidFill>
                  <a:prstClr val="black">
                    <a:tint val="75000"/>
                  </a:prstClr>
                </a:solidFill>
              </a:rPr>
              <a:pPr/>
              <a:t>2024/8/19</a:t>
            </a:fld>
            <a:endParaRPr lang="zh-CN" alt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399" tIns="45701" rIns="91399" bIns="45701" rtlCol="0" anchor="ctr"/>
          <a:lstStyle>
            <a:lvl1pPr algn="ctr">
              <a:defRPr sz="900">
                <a:solidFill>
                  <a:schemeClr val="tx1">
                    <a:tint val="75000"/>
                  </a:schemeClr>
                </a:solidFill>
                <a:latin typeface="Times New Roman" pitchFamily="18" charset="0"/>
              </a:defRPr>
            </a:lvl1pPr>
          </a:lstStyle>
          <a:p>
            <a:endParaRPr lang="zh-CN" alt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399" tIns="45701" rIns="91399" bIns="45701" rtlCol="0" anchor="ctr"/>
          <a:lstStyle>
            <a:lvl1pPr algn="r">
              <a:defRPr sz="900">
                <a:solidFill>
                  <a:schemeClr val="tx1">
                    <a:tint val="75000"/>
                  </a:schemeClr>
                </a:solidFill>
                <a:latin typeface="Times New Roman" pitchFamily="18" charset="0"/>
              </a:defRPr>
            </a:lvl1pPr>
          </a:lstStyle>
          <a:p>
            <a:fld id="{24CFF1D5-012B-493C-A816-C5807439B2A9}"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6277825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74" r:id="rId13"/>
  </p:sldLayoutIdLst>
  <p:transition spd="med" advClick="0" advTm="0">
    <p:push dir="r"/>
  </p:transition>
  <p:txStyles>
    <p:titleStyle>
      <a:lvl1pPr algn="l" defTabSz="6854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68" indent="-171368" algn="l" defTabSz="685497"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itchFamily="18" charset="0"/>
          <a:ea typeface="+mn-ea"/>
          <a:cs typeface="+mn-cs"/>
        </a:defRPr>
      </a:lvl1pPr>
      <a:lvl2pPr marL="514118" indent="-171368" algn="l" defTabSz="685497"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itchFamily="18" charset="0"/>
          <a:ea typeface="+mn-ea"/>
          <a:cs typeface="+mn-cs"/>
        </a:defRPr>
      </a:lvl2pPr>
      <a:lvl3pPr marL="856865" indent="-171368" algn="l" defTabSz="685497"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itchFamily="18" charset="0"/>
          <a:ea typeface="+mn-ea"/>
          <a:cs typeface="+mn-cs"/>
        </a:defRPr>
      </a:lvl3pPr>
      <a:lvl4pPr marL="1199613"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Times New Roman" pitchFamily="18" charset="0"/>
          <a:ea typeface="+mn-ea"/>
          <a:cs typeface="+mn-cs"/>
        </a:defRPr>
      </a:lvl4pPr>
      <a:lvl5pPr marL="1542362"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Times New Roman" pitchFamily="18" charset="0"/>
          <a:ea typeface="+mn-ea"/>
          <a:cs typeface="+mn-cs"/>
        </a:defRPr>
      </a:lvl5pPr>
      <a:lvl6pPr marL="1885109"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3"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00"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44" indent="-171368" algn="l" defTabSz="6854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97" rtl="0" eaLnBrk="1" latinLnBrk="0" hangingPunct="1">
        <a:defRPr sz="1400" kern="1200">
          <a:solidFill>
            <a:schemeClr val="tx1"/>
          </a:solidFill>
          <a:latin typeface="+mn-lt"/>
          <a:ea typeface="+mn-ea"/>
          <a:cs typeface="+mn-cs"/>
        </a:defRPr>
      </a:lvl1pPr>
      <a:lvl2pPr marL="342749" algn="l" defTabSz="685497" rtl="0" eaLnBrk="1" latinLnBrk="0" hangingPunct="1">
        <a:defRPr sz="1400" kern="1200">
          <a:solidFill>
            <a:schemeClr val="tx1"/>
          </a:solidFill>
          <a:latin typeface="+mn-lt"/>
          <a:ea typeface="+mn-ea"/>
          <a:cs typeface="+mn-cs"/>
        </a:defRPr>
      </a:lvl2pPr>
      <a:lvl3pPr marL="685497" algn="l" defTabSz="685497" rtl="0" eaLnBrk="1" latinLnBrk="0" hangingPunct="1">
        <a:defRPr sz="1400" kern="1200">
          <a:solidFill>
            <a:schemeClr val="tx1"/>
          </a:solidFill>
          <a:latin typeface="+mn-lt"/>
          <a:ea typeface="+mn-ea"/>
          <a:cs typeface="+mn-cs"/>
        </a:defRPr>
      </a:lvl3pPr>
      <a:lvl4pPr marL="1028240" algn="l" defTabSz="685497" rtl="0" eaLnBrk="1" latinLnBrk="0" hangingPunct="1">
        <a:defRPr sz="1400" kern="1200">
          <a:solidFill>
            <a:schemeClr val="tx1"/>
          </a:solidFill>
          <a:latin typeface="+mn-lt"/>
          <a:ea typeface="+mn-ea"/>
          <a:cs typeface="+mn-cs"/>
        </a:defRPr>
      </a:lvl4pPr>
      <a:lvl5pPr marL="1370988" algn="l" defTabSz="685497" rtl="0" eaLnBrk="1" latinLnBrk="0" hangingPunct="1">
        <a:defRPr sz="1400" kern="1200">
          <a:solidFill>
            <a:schemeClr val="tx1"/>
          </a:solidFill>
          <a:latin typeface="+mn-lt"/>
          <a:ea typeface="+mn-ea"/>
          <a:cs typeface="+mn-cs"/>
        </a:defRPr>
      </a:lvl5pPr>
      <a:lvl6pPr marL="1713732" algn="l" defTabSz="685497" rtl="0" eaLnBrk="1" latinLnBrk="0" hangingPunct="1">
        <a:defRPr sz="1400" kern="1200">
          <a:solidFill>
            <a:schemeClr val="tx1"/>
          </a:solidFill>
          <a:latin typeface="+mn-lt"/>
          <a:ea typeface="+mn-ea"/>
          <a:cs typeface="+mn-cs"/>
        </a:defRPr>
      </a:lvl6pPr>
      <a:lvl7pPr marL="2056478" algn="l" defTabSz="685497" rtl="0" eaLnBrk="1" latinLnBrk="0" hangingPunct="1">
        <a:defRPr sz="1400" kern="1200">
          <a:solidFill>
            <a:schemeClr val="tx1"/>
          </a:solidFill>
          <a:latin typeface="+mn-lt"/>
          <a:ea typeface="+mn-ea"/>
          <a:cs typeface="+mn-cs"/>
        </a:defRPr>
      </a:lvl7pPr>
      <a:lvl8pPr marL="2399226" algn="l" defTabSz="685497" rtl="0" eaLnBrk="1" latinLnBrk="0" hangingPunct="1">
        <a:defRPr sz="1400" kern="1200">
          <a:solidFill>
            <a:schemeClr val="tx1"/>
          </a:solidFill>
          <a:latin typeface="+mn-lt"/>
          <a:ea typeface="+mn-ea"/>
          <a:cs typeface="+mn-cs"/>
        </a:defRPr>
      </a:lvl8pPr>
      <a:lvl9pPr marL="2741975" algn="l" defTabSz="68549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7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 y="-15478"/>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000252" y="300521"/>
            <a:ext cx="5879211" cy="392415"/>
          </a:xfrm>
          <a:prstGeom prst="rect">
            <a:avLst/>
          </a:prstGeom>
          <a:noFill/>
        </p:spPr>
        <p:txBody>
          <a:bodyPr wrap="square" lIns="68579" tIns="34289" rIns="68579" bIns="34289" rtlCol="0">
            <a:spAutoFit/>
          </a:bodyPr>
          <a:lstStyle/>
          <a:p>
            <a:pPr algn="ctr" defTabSz="685783">
              <a:defRPr/>
            </a:pPr>
            <a:r>
              <a:rPr lang="en-US" sz="2100"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PHÒNG GIÁO DỤC VÀ </a:t>
            </a:r>
            <a:r>
              <a:rPr lang="en-US" sz="2100" dirty="0" err="1">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ĐÀO</a:t>
            </a:r>
            <a:r>
              <a:rPr lang="en-US" sz="2100"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 </a:t>
            </a:r>
            <a:r>
              <a:rPr lang="en-US" sz="2100" dirty="0" err="1">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TẠO</a:t>
            </a:r>
            <a:endParaRPr lang="en-US" sz="2100"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2800350" y="628652"/>
            <a:ext cx="462915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p>
            <a:pPr algn="ctr" eaLnBrk="1" hangingPunct="1">
              <a:spcBef>
                <a:spcPct val="0"/>
              </a:spcBef>
              <a:buClrTx/>
              <a:buSzTx/>
              <a:buFontTx/>
              <a:buNone/>
            </a:pPr>
            <a:r>
              <a:rPr lang="en-US" altLang="en-US" sz="2100" b="1" dirty="0" err="1">
                <a:solidFill>
                  <a:srgbClr val="0000CC"/>
                </a:solidFill>
                <a:latin typeface="Times New Roman" panose="02020603050405020304" pitchFamily="18" charset="0"/>
                <a:cs typeface="Times New Roman" panose="02020603050405020304" pitchFamily="18" charset="0"/>
              </a:rPr>
              <a:t>TRƯỜNG</a:t>
            </a:r>
            <a:r>
              <a:rPr lang="en-US" altLang="en-US" sz="2100" b="1" dirty="0">
                <a:solidFill>
                  <a:srgbClr val="0000CC"/>
                </a:solidFill>
                <a:latin typeface="Times New Roman" panose="02020603050405020304" pitchFamily="18" charset="0"/>
                <a:cs typeface="Times New Roman" panose="02020603050405020304" pitchFamily="18" charset="0"/>
              </a:rPr>
              <a:t> TH</a:t>
            </a:r>
          </a:p>
        </p:txBody>
      </p:sp>
      <p:sp>
        <p:nvSpPr>
          <p:cNvPr id="7" name="Rectangle 6">
            <a:extLst>
              <a:ext uri="{FF2B5EF4-FFF2-40B4-BE49-F238E27FC236}">
                <a16:creationId xmlns:a16="http://schemas.microsoft.com/office/drawing/2014/main" id="{34325E99-8D03-402E-8158-E4682241AF5E}"/>
              </a:ext>
            </a:extLst>
          </p:cNvPr>
          <p:cNvSpPr/>
          <p:nvPr/>
        </p:nvSpPr>
        <p:spPr>
          <a:xfrm>
            <a:off x="228600" y="1890235"/>
            <a:ext cx="8915400" cy="1084913"/>
          </a:xfrm>
          <a:prstGeom prst="rect">
            <a:avLst/>
          </a:prstGeom>
          <a:noFill/>
        </p:spPr>
        <p:txBody>
          <a:bodyPr wrap="square" lIns="68579" tIns="34289" rIns="68579" bIns="34289">
            <a:spAutoFit/>
          </a:bodyPr>
          <a:lstStyle/>
          <a:p>
            <a:pPr algn="ctr">
              <a:defRPr/>
            </a:pP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3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CÔNG NGHỆ LỚP 5</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152365" y="3504542"/>
            <a:ext cx="706787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eaLnBrk="1" hangingPunct="1">
              <a:spcBef>
                <a:spcPct val="0"/>
              </a:spcBef>
              <a:buClrTx/>
              <a:buSzTx/>
              <a:buFontTx/>
              <a:buNone/>
            </a:pPr>
            <a:r>
              <a:rPr lang="en-US" altLang="en-US" sz="3000" b="1" i="1" dirty="0" err="1">
                <a:solidFill>
                  <a:srgbClr val="1D1D1D"/>
                </a:solidFill>
                <a:latin typeface="Times New Roman" panose="02020603050405020304" pitchFamily="18" charset="0"/>
                <a:cs typeface="Times New Roman" panose="02020603050405020304" pitchFamily="18" charset="0"/>
              </a:rPr>
              <a:t>Giáo</a:t>
            </a:r>
            <a:r>
              <a:rPr lang="en-US" altLang="en-US" sz="3000" b="1" i="1" dirty="0">
                <a:solidFill>
                  <a:srgbClr val="1D1D1D"/>
                </a:solidFill>
                <a:latin typeface="Times New Roman" panose="02020603050405020304" pitchFamily="18" charset="0"/>
                <a:cs typeface="Times New Roman" panose="02020603050405020304" pitchFamily="18" charset="0"/>
              </a:rPr>
              <a:t> </a:t>
            </a:r>
            <a:r>
              <a:rPr lang="en-US" altLang="en-US" sz="3000" b="1" i="1" dirty="0" err="1">
                <a:solidFill>
                  <a:srgbClr val="1D1D1D"/>
                </a:solidFill>
                <a:latin typeface="Times New Roman" panose="02020603050405020304" pitchFamily="18" charset="0"/>
                <a:cs typeface="Times New Roman" panose="02020603050405020304" pitchFamily="18" charset="0"/>
              </a:rPr>
              <a:t>viên</a:t>
            </a:r>
            <a:r>
              <a:rPr lang="en-US" altLang="en-US" sz="3000" b="1" i="1" dirty="0">
                <a:solidFill>
                  <a:srgbClr val="1D1D1D"/>
                </a:solidFill>
                <a:latin typeface="Times New Roman" panose="02020603050405020304" pitchFamily="18" charset="0"/>
                <a:cs typeface="Times New Roman" panose="02020603050405020304" pitchFamily="18" charset="0"/>
              </a:rPr>
              <a:t>:</a:t>
            </a:r>
            <a:endParaRPr lang="en-US" altLang="en-US" sz="36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257302" y="4088375"/>
            <a:ext cx="706787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eaLnBrk="1" hangingPunct="1">
              <a:spcBef>
                <a:spcPct val="0"/>
              </a:spcBef>
              <a:buClrTx/>
              <a:buSzTx/>
              <a:buFontTx/>
              <a:buNone/>
            </a:pPr>
            <a:r>
              <a:rPr lang="en-US" altLang="en-US" sz="3000" b="1" dirty="0" err="1">
                <a:solidFill>
                  <a:srgbClr val="1D1D1D"/>
                </a:solidFill>
                <a:latin typeface="Times New Roman" panose="02020603050405020304" pitchFamily="18" charset="0"/>
                <a:cs typeface="Times New Roman" panose="02020603050405020304" pitchFamily="18" charset="0"/>
              </a:rPr>
              <a:t>Năm</a:t>
            </a:r>
            <a:r>
              <a:rPr lang="en-US" altLang="en-US" sz="3000" b="1" dirty="0">
                <a:solidFill>
                  <a:srgbClr val="1D1D1D"/>
                </a:solidFill>
                <a:latin typeface="Times New Roman" panose="02020603050405020304" pitchFamily="18" charset="0"/>
                <a:cs typeface="Times New Roman" panose="02020603050405020304" pitchFamily="18" charset="0"/>
              </a:rPr>
              <a:t> </a:t>
            </a:r>
            <a:r>
              <a:rPr lang="en-US" altLang="en-US" sz="3000" b="1" dirty="0" err="1">
                <a:solidFill>
                  <a:srgbClr val="1D1D1D"/>
                </a:solidFill>
                <a:latin typeface="Times New Roman" panose="02020603050405020304" pitchFamily="18" charset="0"/>
                <a:cs typeface="Times New Roman" panose="02020603050405020304" pitchFamily="18" charset="0"/>
              </a:rPr>
              <a:t>học</a:t>
            </a:r>
            <a:r>
              <a:rPr lang="en-US" altLang="en-US" sz="3000" b="1" dirty="0">
                <a:solidFill>
                  <a:srgbClr val="1D1D1D"/>
                </a:solidFill>
                <a:latin typeface="Times New Roman" panose="02020603050405020304" pitchFamily="18" charset="0"/>
                <a:cs typeface="Times New Roman" panose="02020603050405020304" pitchFamily="18" charset="0"/>
              </a:rPr>
              <a:t>: 2024 - 2025</a:t>
            </a:r>
            <a:endParaRPr lang="en-US" altLang="en-US" sz="36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4150147" y="1016231"/>
            <a:ext cx="165735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126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9364" y="238126"/>
            <a:ext cx="8484802" cy="4690491"/>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defRPr/>
            </a:pPr>
            <a:endParaRPr lang="en-US">
              <a:solidFill>
                <a:prstClr val="white"/>
              </a:solidFill>
              <a:latin typeface="Trebuchet MS" panose="020B0603020202020204"/>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6997532" y="2266951"/>
            <a:ext cx="2231208" cy="2661667"/>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2769237" y="1214848"/>
            <a:ext cx="3957452" cy="2941415"/>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defTabSz="685783">
              <a:defRPr/>
            </a:pPr>
            <a:endParaRPr lang="en-US">
              <a:solidFill>
                <a:prstClr val="white"/>
              </a:solidFill>
              <a:latin typeface="Times New Roman" panose="02020603050405020304" pitchFamily="18" charset="0"/>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129867" y="797027"/>
            <a:ext cx="1502177" cy="1519270"/>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428871"/>
            <a:ext cx="2508662" cy="2772229"/>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611597" y="335830"/>
            <a:ext cx="922393" cy="922393"/>
          </a:xfrm>
          <a:prstGeom prst="rect">
            <a:avLst/>
          </a:prstGeom>
          <a:noFill/>
          <a:ln>
            <a:noFill/>
          </a:ln>
        </p:spPr>
      </p:pic>
      <p:sp>
        <p:nvSpPr>
          <p:cNvPr id="9" name="文本框 10248"/>
          <p:cNvSpPr txBox="1"/>
          <p:nvPr/>
        </p:nvSpPr>
        <p:spPr>
          <a:xfrm>
            <a:off x="2826446" y="2266950"/>
            <a:ext cx="3784921" cy="604236"/>
          </a:xfrm>
          <a:prstGeom prst="rect">
            <a:avLst/>
          </a:prstGeom>
          <a:noFill/>
          <a:ln w="9525">
            <a:noFill/>
          </a:ln>
        </p:spPr>
        <p:txBody>
          <a:bodyPr wrap="square" lIns="49752" tIns="24875" rIns="49752" bIns="24875">
            <a:spAutoFit/>
          </a:bodyPr>
          <a:lstStyle/>
          <a:p>
            <a:pPr algn="ctr" defTabSz="816422">
              <a:spcBef>
                <a:spcPct val="50000"/>
              </a:spcBef>
            </a:pPr>
            <a:r>
              <a:rPr lang="en-US" altLang="zh-CN" sz="3600" b="1" dirty="0">
                <a:solidFill>
                  <a:srgbClr val="FF0000"/>
                </a:solidFill>
                <a:latin typeface="+mj-lt"/>
                <a:ea typeface="宋体" panose="02010600030101010101" pitchFamily="2" charset="-122"/>
              </a:rPr>
              <a:t>LUYỆN TẬP</a:t>
            </a:r>
          </a:p>
        </p:txBody>
      </p:sp>
    </p:spTree>
    <p:extLst>
      <p:ext uri="{BB962C8B-B14F-4D97-AF65-F5344CB8AC3E}">
        <p14:creationId xmlns:p14="http://schemas.microsoft.com/office/powerpoint/2010/main" val="115235751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80715" y="77495"/>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800" b="1">
                <a:solidFill>
                  <a:srgbClr val="0000CC"/>
                </a:solidFill>
                <a:latin typeface="Times New Roman" pitchFamily="18" charset="0"/>
                <a:cs typeface="Times New Roman" pitchFamily="18" charset="0"/>
              </a:rPr>
              <a:t> Các </a:t>
            </a:r>
            <a:r>
              <a:rPr lang="vi-VN" sz="2800" b="1" dirty="0">
                <a:solidFill>
                  <a:srgbClr val="0000CC"/>
                </a:solidFill>
                <a:latin typeface="Times New Roman" pitchFamily="18" charset="0"/>
                <a:cs typeface="Times New Roman" pitchFamily="18" charset="0"/>
              </a:rPr>
              <a:t>bước thực hiện cuộc gọi</a:t>
            </a:r>
            <a:r>
              <a:rPr lang="en-US" altLang="en-US" sz="2800" b="1" dirty="0">
                <a:solidFill>
                  <a:srgbClr val="0000CC"/>
                </a:solidFill>
                <a:latin typeface="Times New Roman" panose="02020603050405020304" pitchFamily="18" charset="0"/>
                <a:cs typeface="Times New Roman" panose="02020603050405020304" pitchFamily="18" charset="0"/>
              </a:rPr>
              <a:t> </a:t>
            </a:r>
          </a:p>
          <a:p>
            <a:endParaRPr lang="en-US" sz="2800" b="1" dirty="0">
              <a:solidFill>
                <a:srgbClr val="0000CC"/>
              </a:solidFill>
              <a:latin typeface="Times New Roman" pitchFamily="18" charset="0"/>
              <a:cs typeface="Times New Roman" pitchFamily="18" charset="0"/>
            </a:endParaRPr>
          </a:p>
        </p:txBody>
      </p:sp>
      <p:sp>
        <p:nvSpPr>
          <p:cNvPr id="6" name="Subtitle 2">
            <a:extLst>
              <a:ext uri="{FF2B5EF4-FFF2-40B4-BE49-F238E27FC236}">
                <a16:creationId xmlns:a16="http://schemas.microsoft.com/office/drawing/2014/main" id="{3690722C-D547-47D0-B170-5460B608BD7D}"/>
              </a:ext>
            </a:extLst>
          </p:cNvPr>
          <p:cNvSpPr txBox="1">
            <a:spLocks/>
          </p:cNvSpPr>
          <p:nvPr/>
        </p:nvSpPr>
        <p:spPr bwMode="auto">
          <a:xfrm>
            <a:off x="380715" y="523489"/>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Sắp xếp thứ tự các hình minh hoạ trong Hình 5 để thể hiện các bước thực hiện một cuộc gọi bằng điện thoại</a:t>
            </a:r>
            <a:endParaRPr lang="en-US" sz="2400" b="1" dirty="0">
              <a:latin typeface="Times New Roman" pitchFamily="18" charset="0"/>
              <a:cs typeface="Times New Roman" pitchFamily="18" charset="0"/>
            </a:endParaRPr>
          </a:p>
        </p:txBody>
      </p:sp>
      <p:pic>
        <p:nvPicPr>
          <p:cNvPr id="4098" name="Picture 2" descr="Sắp xếp thứ tự các hình minh hoạ trong Hình 5 để thể hiện các bước thực hiện một cuộc gọi bằng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85" y="1415476"/>
            <a:ext cx="6178902" cy="357516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3690722C-D547-47D0-B170-5460B608BD7D}"/>
              </a:ext>
            </a:extLst>
          </p:cNvPr>
          <p:cNvSpPr txBox="1">
            <a:spLocks/>
          </p:cNvSpPr>
          <p:nvPr/>
        </p:nvSpPr>
        <p:spPr bwMode="auto">
          <a:xfrm>
            <a:off x="6957785" y="1586430"/>
            <a:ext cx="2047872" cy="52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400" b="1" dirty="0">
                <a:solidFill>
                  <a:srgbClr val="0000CC"/>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a-c-d-b</a:t>
            </a:r>
          </a:p>
        </p:txBody>
      </p:sp>
      <p:sp>
        <p:nvSpPr>
          <p:cNvPr id="9" name="Subtitle 2">
            <a:extLst>
              <a:ext uri="{FF2B5EF4-FFF2-40B4-BE49-F238E27FC236}">
                <a16:creationId xmlns:a16="http://schemas.microsoft.com/office/drawing/2014/main" id="{3690722C-D547-47D0-B170-5460B608BD7D}"/>
              </a:ext>
            </a:extLst>
          </p:cNvPr>
          <p:cNvSpPr txBox="1">
            <a:spLocks/>
          </p:cNvSpPr>
          <p:nvPr/>
        </p:nvSpPr>
        <p:spPr bwMode="auto">
          <a:xfrm>
            <a:off x="297455" y="2831334"/>
            <a:ext cx="4087258" cy="523114"/>
          </a:xfrm>
          <a:prstGeom prst="rect">
            <a:avLst/>
          </a:prstGeom>
          <a:noFill/>
          <a:ln>
            <a:noFill/>
          </a:ln>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ctr"/>
            <a:r>
              <a:rPr lang="en-US" sz="1800" i="1" dirty="0" err="1">
                <a:latin typeface="Times New Roman" pitchFamily="18" charset="0"/>
                <a:cs typeface="Times New Roman" pitchFamily="18" charset="0"/>
              </a:rPr>
              <a:t>mở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phần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thực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hiện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cuộc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gọi</a:t>
            </a:r>
            <a:endParaRPr lang="en-US" sz="1800" b="1" i="1" dirty="0">
              <a:solidFill>
                <a:srgbClr val="0000CC"/>
              </a:solidFill>
              <a:latin typeface="Times New Roman" pitchFamily="18" charset="0"/>
              <a:cs typeface="Times New Roman" pitchFamily="18" charset="0"/>
            </a:endParaRPr>
          </a:p>
        </p:txBody>
      </p:sp>
      <p:sp>
        <p:nvSpPr>
          <p:cNvPr id="10" name="Subtitle 2">
            <a:extLst>
              <a:ext uri="{FF2B5EF4-FFF2-40B4-BE49-F238E27FC236}">
                <a16:creationId xmlns:a16="http://schemas.microsoft.com/office/drawing/2014/main" id="{3690722C-D547-47D0-B170-5460B608BD7D}"/>
              </a:ext>
            </a:extLst>
          </p:cNvPr>
          <p:cNvSpPr txBox="1">
            <a:spLocks/>
          </p:cNvSpPr>
          <p:nvPr/>
        </p:nvSpPr>
        <p:spPr bwMode="auto">
          <a:xfrm>
            <a:off x="4512041" y="2897436"/>
            <a:ext cx="2445744" cy="52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ctr"/>
            <a:r>
              <a:rPr lang="vi-VN" sz="1800" i="1" dirty="0">
                <a:latin typeface="Times New Roman" pitchFamily="18" charset="0"/>
                <a:cs typeface="Times New Roman" pitchFamily="18" charset="0"/>
              </a:rPr>
              <a:t>bấm số điện thoại</a:t>
            </a:r>
            <a:endParaRPr lang="en-US" sz="1800" b="1" i="1" dirty="0">
              <a:solidFill>
                <a:srgbClr val="0000CC"/>
              </a:solidFill>
              <a:latin typeface="Times New Roman" pitchFamily="18" charset="0"/>
              <a:cs typeface="Times New Roman" pitchFamily="18" charset="0"/>
            </a:endParaRPr>
          </a:p>
        </p:txBody>
      </p:sp>
      <p:sp>
        <p:nvSpPr>
          <p:cNvPr id="11" name="Subtitle 2">
            <a:extLst>
              <a:ext uri="{FF2B5EF4-FFF2-40B4-BE49-F238E27FC236}">
                <a16:creationId xmlns:a16="http://schemas.microsoft.com/office/drawing/2014/main" id="{3690722C-D547-47D0-B170-5460B608BD7D}"/>
              </a:ext>
            </a:extLst>
          </p:cNvPr>
          <p:cNvSpPr txBox="1">
            <a:spLocks/>
          </p:cNvSpPr>
          <p:nvPr/>
        </p:nvSpPr>
        <p:spPr bwMode="auto">
          <a:xfrm>
            <a:off x="826265" y="4631399"/>
            <a:ext cx="2445744" cy="52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ctr"/>
            <a:r>
              <a:rPr lang="en-US" sz="1800" i="1" dirty="0" err="1">
                <a:latin typeface="Times New Roman" pitchFamily="18" charset="0"/>
                <a:cs typeface="Times New Roman" pitchFamily="18" charset="0"/>
              </a:rPr>
              <a:t>thực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hiện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cuộc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gọi</a:t>
            </a:r>
            <a:endParaRPr lang="en-US" sz="1800" b="1" i="1" dirty="0">
              <a:solidFill>
                <a:srgbClr val="0000CC"/>
              </a:solidFill>
              <a:latin typeface="Times New Roman" pitchFamily="18" charset="0"/>
              <a:cs typeface="Times New Roman" pitchFamily="18" charset="0"/>
            </a:endParaRPr>
          </a:p>
        </p:txBody>
      </p:sp>
      <p:sp>
        <p:nvSpPr>
          <p:cNvPr id="12" name="Subtitle 2">
            <a:extLst>
              <a:ext uri="{FF2B5EF4-FFF2-40B4-BE49-F238E27FC236}">
                <a16:creationId xmlns:a16="http://schemas.microsoft.com/office/drawing/2014/main" id="{3690722C-D547-47D0-B170-5460B608BD7D}"/>
              </a:ext>
            </a:extLst>
          </p:cNvPr>
          <p:cNvSpPr txBox="1">
            <a:spLocks/>
          </p:cNvSpPr>
          <p:nvPr/>
        </p:nvSpPr>
        <p:spPr bwMode="auto">
          <a:xfrm>
            <a:off x="4634982" y="4591180"/>
            <a:ext cx="2445744" cy="52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ctr"/>
            <a:r>
              <a:rPr lang="en-US" sz="1800" i="1" dirty="0" err="1">
                <a:latin typeface="Times New Roman" pitchFamily="18" charset="0"/>
                <a:cs typeface="Times New Roman" pitchFamily="18" charset="0"/>
              </a:rPr>
              <a:t>kết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thúc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cuộc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gọi</a:t>
            </a:r>
            <a:endParaRPr lang="en-US" sz="1800" b="1"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930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80715" y="77495"/>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800" b="1">
                <a:solidFill>
                  <a:srgbClr val="0000CC"/>
                </a:solidFill>
                <a:latin typeface="Times New Roman" pitchFamily="18" charset="0"/>
                <a:cs typeface="Times New Roman" pitchFamily="18" charset="0"/>
              </a:rPr>
              <a:t> Số </a:t>
            </a:r>
            <a:r>
              <a:rPr lang="vi-VN" sz="2800" b="1" dirty="0">
                <a:solidFill>
                  <a:srgbClr val="0000CC"/>
                </a:solidFill>
                <a:latin typeface="Times New Roman" pitchFamily="18" charset="0"/>
                <a:cs typeface="Times New Roman" pitchFamily="18" charset="0"/>
              </a:rPr>
              <a:t>điện thoại cần nhớ</a:t>
            </a:r>
            <a:endParaRPr lang="en-US" altLang="en-US" sz="2800" b="1" dirty="0">
              <a:solidFill>
                <a:srgbClr val="0000CC"/>
              </a:solidFill>
              <a:latin typeface="Times New Roman" panose="02020603050405020304" pitchFamily="18" charset="0"/>
              <a:cs typeface="Times New Roman" panose="02020603050405020304" pitchFamily="18" charset="0"/>
            </a:endParaRPr>
          </a:p>
          <a:p>
            <a:endParaRPr lang="en-US" sz="2800" b="1" dirty="0">
              <a:solidFill>
                <a:srgbClr val="0000CC"/>
              </a:solidFill>
              <a:latin typeface="Times New Roman" pitchFamily="18" charset="0"/>
              <a:cs typeface="Times New Roman" pitchFamily="18" charset="0"/>
            </a:endParaRPr>
          </a:p>
        </p:txBody>
      </p:sp>
      <p:sp>
        <p:nvSpPr>
          <p:cNvPr id="6" name="Subtitle 2">
            <a:extLst>
              <a:ext uri="{FF2B5EF4-FFF2-40B4-BE49-F238E27FC236}">
                <a16:creationId xmlns:a16="http://schemas.microsoft.com/office/drawing/2014/main" id="{3690722C-D547-47D0-B170-5460B608BD7D}"/>
              </a:ext>
            </a:extLst>
          </p:cNvPr>
          <p:cNvSpPr txBox="1">
            <a:spLocks/>
          </p:cNvSpPr>
          <p:nvPr/>
        </p:nvSpPr>
        <p:spPr bwMode="auto">
          <a:xfrm>
            <a:off x="380715" y="666708"/>
            <a:ext cx="8624942" cy="190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 Tại sao cần phải ghi nhớ số điện thoại của người thân trong gia đình? Hãy liệt kê những số điện thoại của người thân trong gia đình mà em nhớ</a:t>
            </a:r>
          </a:p>
          <a:p>
            <a:r>
              <a:rPr lang="vi-VN" sz="2400" dirty="0">
                <a:latin typeface="Times New Roman" pitchFamily="18" charset="0"/>
                <a:cs typeface="Times New Roman" pitchFamily="18" charset="0"/>
              </a:rPr>
              <a:t> - Trong những trường hợp nào, em cần gọi tới các số điện thoại khẩn cấp dưới đây?</a:t>
            </a:r>
          </a:p>
        </p:txBody>
      </p:sp>
      <p:pic>
        <p:nvPicPr>
          <p:cNvPr id="5122" name="Picture 2" descr="Số điện thoại cần nh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11" y="2617099"/>
            <a:ext cx="8075364" cy="227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80715" y="77495"/>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800" b="1" dirty="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c. </a:t>
            </a:r>
            <a:r>
              <a:rPr lang="vi-VN" sz="2800" b="1" dirty="0">
                <a:solidFill>
                  <a:srgbClr val="0000CC"/>
                </a:solidFill>
                <a:latin typeface="Times New Roman" pitchFamily="18" charset="0"/>
                <a:cs typeface="Times New Roman" pitchFamily="18" charset="0"/>
              </a:rPr>
              <a:t>Số điện thoại cần nhớ</a:t>
            </a:r>
            <a:endParaRPr lang="en-US" altLang="en-US" sz="2800" b="1" dirty="0">
              <a:solidFill>
                <a:srgbClr val="0000CC"/>
              </a:solidFill>
              <a:latin typeface="Times New Roman" panose="02020603050405020304" pitchFamily="18" charset="0"/>
              <a:cs typeface="Times New Roman" panose="02020603050405020304" pitchFamily="18" charset="0"/>
            </a:endParaRPr>
          </a:p>
          <a:p>
            <a:endParaRPr lang="en-US" sz="2800" b="1" dirty="0">
              <a:solidFill>
                <a:srgbClr val="0000CC"/>
              </a:solidFill>
              <a:latin typeface="Times New Roman" pitchFamily="18" charset="0"/>
              <a:cs typeface="Times New Roman" pitchFamily="18" charset="0"/>
            </a:endParaRPr>
          </a:p>
        </p:txBody>
      </p:sp>
      <p:sp>
        <p:nvSpPr>
          <p:cNvPr id="6" name="Subtitle 2">
            <a:extLst>
              <a:ext uri="{FF2B5EF4-FFF2-40B4-BE49-F238E27FC236}">
                <a16:creationId xmlns:a16="http://schemas.microsoft.com/office/drawing/2014/main" id="{3690722C-D547-47D0-B170-5460B608BD7D}"/>
              </a:ext>
            </a:extLst>
          </p:cNvPr>
          <p:cNvSpPr txBox="1">
            <a:spLocks/>
          </p:cNvSpPr>
          <p:nvPr/>
        </p:nvSpPr>
        <p:spPr bwMode="auto">
          <a:xfrm>
            <a:off x="380715" y="666708"/>
            <a:ext cx="8188250" cy="190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 Chúng ta cần ghi nhớ số điện thoại của người thân trong gia đình để nếu chúng ta đi lạc thì sẽ gọi bố mẹ. Hoặc nếu chúng ta gặp bất cứ trường hợp gì cũng có thể liên lạc với người nhà.</a:t>
            </a:r>
          </a:p>
          <a:p>
            <a:r>
              <a:rPr lang="vi-VN"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1956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80715" y="77495"/>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800" b="1">
                <a:solidFill>
                  <a:srgbClr val="0000CC"/>
                </a:solidFill>
                <a:latin typeface="Times New Roman" pitchFamily="18" charset="0"/>
                <a:cs typeface="Times New Roman" pitchFamily="18" charset="0"/>
              </a:rPr>
              <a:t> Số </a:t>
            </a:r>
            <a:r>
              <a:rPr lang="vi-VN" sz="2800" b="1" dirty="0">
                <a:solidFill>
                  <a:srgbClr val="0000CC"/>
                </a:solidFill>
                <a:latin typeface="Times New Roman" pitchFamily="18" charset="0"/>
                <a:cs typeface="Times New Roman" pitchFamily="18" charset="0"/>
              </a:rPr>
              <a:t>điện thoại cần nhớ</a:t>
            </a:r>
            <a:endParaRPr lang="en-US" altLang="en-US" sz="2800" b="1" dirty="0">
              <a:solidFill>
                <a:srgbClr val="0000CC"/>
              </a:solidFill>
              <a:latin typeface="Times New Roman" panose="02020603050405020304" pitchFamily="18" charset="0"/>
              <a:cs typeface="Times New Roman" panose="02020603050405020304" pitchFamily="18" charset="0"/>
            </a:endParaRPr>
          </a:p>
          <a:p>
            <a:endParaRPr lang="en-US" sz="2800" b="1" dirty="0">
              <a:solidFill>
                <a:srgbClr val="0000CC"/>
              </a:solidFill>
              <a:latin typeface="Times New Roman" pitchFamily="18" charset="0"/>
              <a:cs typeface="Times New Roman" pitchFamily="18" charset="0"/>
            </a:endParaRPr>
          </a:p>
        </p:txBody>
      </p:sp>
      <p:sp>
        <p:nvSpPr>
          <p:cNvPr id="6" name="Subtitle 2">
            <a:extLst>
              <a:ext uri="{FF2B5EF4-FFF2-40B4-BE49-F238E27FC236}">
                <a16:creationId xmlns:a16="http://schemas.microsoft.com/office/drawing/2014/main" id="{3690722C-D547-47D0-B170-5460B608BD7D}"/>
              </a:ext>
            </a:extLst>
          </p:cNvPr>
          <p:cNvSpPr txBox="1">
            <a:spLocks/>
          </p:cNvSpPr>
          <p:nvPr/>
        </p:nvSpPr>
        <p:spPr bwMode="auto">
          <a:xfrm>
            <a:off x="380715" y="666708"/>
            <a:ext cx="8624942" cy="8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vi-VN" sz="2000" b="1" i="1" dirty="0">
                <a:latin typeface="Times New Roman" pitchFamily="18" charset="0"/>
                <a:cs typeface="Times New Roman" pitchFamily="18" charset="0"/>
              </a:rPr>
              <a:t>- Các trường hợp phải gọi số khẩn cấp:</a:t>
            </a:r>
          </a:p>
          <a:p>
            <a:pPr algn="just"/>
            <a:r>
              <a:rPr lang="vi-VN" sz="2000" dirty="0">
                <a:latin typeface="Times New Roman" pitchFamily="18" charset="0"/>
                <a:cs typeface="Times New Roman" pitchFamily="18" charset="0"/>
              </a:rPr>
              <a:t>  + 111: Nếu phát hiện hoặc chứng kiến hành vi bạo lực, xâm hại trẻ em </a:t>
            </a:r>
            <a:endParaRPr lang="en-US"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  + 112: </a:t>
            </a:r>
            <a:r>
              <a:rPr lang="en-US" sz="2000" dirty="0">
                <a:latin typeface="Times New Roman" pitchFamily="18" charset="0"/>
                <a:cs typeface="Times New Roman" pitchFamily="18" charset="0"/>
              </a:rPr>
              <a:t>T</a:t>
            </a:r>
            <a:r>
              <a:rPr lang="vi-VN" sz="2000" dirty="0">
                <a:latin typeface="Times New Roman" pitchFamily="18" charset="0"/>
                <a:cs typeface="Times New Roman" pitchFamily="18" charset="0"/>
              </a:rPr>
              <a:t>rợ giúp, tìm kiếm cứu nạn:  bão lụt, lũ quét, lũ ống, sạt lở</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tàu bè bị chìm, bị trôi dạt, bị hư hỏng mất phương hướng</a:t>
            </a:r>
            <a:endParaRPr lang="en-US"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+ 113:Là tổng đài khẩn cấp về an ninh trật tự, các vụ việc cướp giật, trộm cắp, đánh nhau, bạo hành, tai nạn giao thông</a:t>
            </a:r>
          </a:p>
          <a:p>
            <a:pPr algn="just"/>
            <a:r>
              <a:rPr lang="vi-VN" sz="2000" dirty="0">
                <a:latin typeface="Times New Roman" pitchFamily="18" charset="0"/>
                <a:cs typeface="Times New Roman" pitchFamily="18" charset="0"/>
              </a:rPr>
              <a:t>   + 114:Đây là số tổng đài gọi cứu hỏa, cứu nạn trong trường hợp khẩn cấp: hỏa hoạn, cháy nổ hoặc bị mắc kẹt trong những tòa nhà, thang máy, dưới hầm mỏ...</a:t>
            </a:r>
          </a:p>
          <a:p>
            <a:pPr algn="just"/>
            <a:r>
              <a:rPr lang="vi-VN" sz="2000" dirty="0">
                <a:latin typeface="Times New Roman" pitchFamily="18" charset="0"/>
                <a:cs typeface="Times New Roman" pitchFamily="18" charset="0"/>
              </a:rPr>
              <a:t>   +</a:t>
            </a:r>
            <a:r>
              <a:rPr lang="vi-VN" sz="2000" b="1" dirty="0">
                <a:latin typeface="Times New Roman" pitchFamily="18" charset="0"/>
                <a:cs typeface="Times New Roman" pitchFamily="18" charset="0"/>
              </a:rPr>
              <a:t> </a:t>
            </a:r>
            <a:r>
              <a:rPr lang="vi-VN" sz="2000" dirty="0">
                <a:latin typeface="Times New Roman" pitchFamily="18" charset="0"/>
                <a:cs typeface="Times New Roman" pitchFamily="18" charset="0"/>
              </a:rPr>
              <a:t>115 là số gọi cấp cứu khẩn cấp trong những trường hợp sức khỏe nghiêm trọng</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được hỗ trợ đưa đến bệnh viện để cấp cứu nhanh chóng</a:t>
            </a:r>
          </a:p>
          <a:p>
            <a:pPr algn="just"/>
            <a:endParaRPr lang="vi-VN" sz="2000" dirty="0">
              <a:latin typeface="Times New Roman" pitchFamily="18" charset="0"/>
              <a:cs typeface="Times New Roman" pitchFamily="18" charset="0"/>
            </a:endParaRPr>
          </a:p>
          <a:p>
            <a:pPr algn="just"/>
            <a:r>
              <a:rPr lang="vi-VN"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5185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55" y="0"/>
            <a:ext cx="8460955" cy="503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981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57620" y="327400"/>
            <a:ext cx="4946573" cy="993775"/>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725864" y="1532856"/>
            <a:ext cx="7779158" cy="1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sz="2800">
                <a:solidFill>
                  <a:srgbClr val="0000CC"/>
                </a:solidFill>
                <a:latin typeface="Times New Roman" pitchFamily="18" charset="0"/>
                <a:cs typeface="Times New Roman" pitchFamily="18" charset="0"/>
              </a:rPr>
              <a:t>         </a:t>
            </a:r>
            <a:r>
              <a:rPr lang="nl-NL" sz="2800">
                <a:latin typeface="Times New Roman" panose="02020603050405020304" pitchFamily="18" charset="0"/>
                <a:cs typeface="Times New Roman" panose="02020603050405020304" pitchFamily="18" charset="0"/>
              </a:rPr>
              <a:t>GV tổ chức cho HS đóng vai và thực hiện một cuộc gọi điện thoại giả định theo các bước đã học.</a:t>
            </a:r>
            <a:endParaRPr lang="en-US" sz="4800" dirty="0">
              <a:solidFill>
                <a:srgbClr val="0000CC"/>
              </a:solidFill>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768" y="2726565"/>
            <a:ext cx="2591856" cy="172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p:nvPicPr>
        <p:blipFill>
          <a:blip r:embed="rId3"/>
          <a:stretch>
            <a:fillRect/>
          </a:stretch>
        </p:blipFill>
        <p:spPr>
          <a:xfrm>
            <a:off x="126254" y="1339083"/>
            <a:ext cx="8867275" cy="1751358"/>
          </a:xfrm>
          <a:prstGeom prst="rect">
            <a:avLst/>
          </a:prstGeom>
        </p:spPr>
      </p:pic>
    </p:spTree>
    <p:extLst>
      <p:ext uri="{BB962C8B-B14F-4D97-AF65-F5344CB8AC3E}">
        <p14:creationId xmlns:p14="http://schemas.microsoft.com/office/powerpoint/2010/main" val="306835816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78"/>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000250" y="323179"/>
            <a:ext cx="6000750" cy="438580"/>
          </a:xfrm>
          <a:prstGeom prst="rect">
            <a:avLst/>
          </a:prstGeom>
          <a:noFill/>
        </p:spPr>
        <p:txBody>
          <a:bodyPr wrap="square" lIns="68579" tIns="34289" rIns="68579" bIns="34289" rtlCol="0">
            <a:spAutoFit/>
          </a:bodyPr>
          <a:lstStyle/>
          <a:p>
            <a:pPr algn="ctr" defTabSz="685783">
              <a:defRPr/>
            </a:pPr>
            <a:r>
              <a:rPr lang="vi-VN" sz="2400" b="1" dirty="0">
                <a:latin typeface="+mj-lt"/>
                <a:ea typeface="#9Slide02 Noi dung rat dai" panose="02000000000000000000" pitchFamily="2" charset="0"/>
                <a:cs typeface="Times New Roman" panose="02020603050405020304" pitchFamily="18" charset="0"/>
              </a:rPr>
              <a:t>Thứ</a:t>
            </a:r>
            <a:r>
              <a:rPr lang="en-US" sz="2400" b="1" dirty="0">
                <a:latin typeface="Times New Roman" pitchFamily="18" charset="0"/>
                <a:ea typeface="#9Slide02 Noi dung rat dai" panose="02000000000000000000" pitchFamily="2" charset="0"/>
                <a:cs typeface="Times New Roman" panose="02020603050405020304" pitchFamily="18" charset="0"/>
              </a:rPr>
              <a:t>         </a:t>
            </a:r>
            <a:r>
              <a:rPr lang="vi-VN" sz="2400" b="1" dirty="0">
                <a:latin typeface="+mj-lt"/>
                <a:ea typeface="#9Slide02 Noi dung rat dai" panose="02000000000000000000" pitchFamily="2" charset="0"/>
                <a:cs typeface="Times New Roman" panose="02020603050405020304" pitchFamily="18" charset="0"/>
              </a:rPr>
              <a:t>ngày </a:t>
            </a:r>
            <a:r>
              <a:rPr lang="en-US" sz="2400" b="1" dirty="0">
                <a:latin typeface="Times New Roman" pitchFamily="18" charset="0"/>
                <a:ea typeface="#9Slide02 Noi dung rat dai" panose="02000000000000000000" pitchFamily="2" charset="0"/>
                <a:cs typeface="Times New Roman" panose="02020603050405020304" pitchFamily="18" charset="0"/>
              </a:rPr>
              <a:t>   </a:t>
            </a:r>
            <a:r>
              <a:rPr lang="vi-VN" sz="2400" b="1" dirty="0">
                <a:latin typeface="+mj-lt"/>
                <a:ea typeface="#9Slide02 Noi dung rat dai" panose="02000000000000000000" pitchFamily="2" charset="0"/>
                <a:cs typeface="Times New Roman" panose="02020603050405020304" pitchFamily="18" charset="0"/>
              </a:rPr>
              <a:t>tháng </a:t>
            </a:r>
            <a:r>
              <a:rPr lang="en-US" sz="2400" b="1" dirty="0">
                <a:latin typeface="Times New Roman" pitchFamily="18" charset="0"/>
                <a:ea typeface="#9Slide02 Noi dung rat dai" panose="02000000000000000000" pitchFamily="2" charset="0"/>
                <a:cs typeface="Times New Roman" panose="02020603050405020304" pitchFamily="18" charset="0"/>
              </a:rPr>
              <a:t>   </a:t>
            </a:r>
            <a:r>
              <a:rPr lang="vi-VN" sz="2400" b="1" dirty="0">
                <a:latin typeface="+mj-lt"/>
                <a:ea typeface="#9Slide02 Noi dung rat dai" panose="02000000000000000000" pitchFamily="2" charset="0"/>
                <a:cs typeface="Times New Roman" panose="02020603050405020304" pitchFamily="18" charset="0"/>
              </a:rPr>
              <a:t>năm</a:t>
            </a:r>
            <a:r>
              <a:rPr lang="en-US" sz="2400" b="1" dirty="0">
                <a:latin typeface="Times New Roman" pitchFamily="18" charset="0"/>
                <a:ea typeface="#9Slide02 Noi dung rat dai" panose="02000000000000000000" pitchFamily="2" charset="0"/>
                <a:cs typeface="Times New Roman" panose="02020603050405020304" pitchFamily="18" charset="0"/>
              </a:rPr>
              <a:t> </a:t>
            </a:r>
            <a:r>
              <a:rPr lang="en-US" sz="2400" b="1" dirty="0">
                <a:latin typeface="Times New Roman" panose="02020603050405020304" pitchFamily="18" charset="0"/>
                <a:ea typeface="Tahoma" panose="020B0604030504040204" pitchFamily="34" charset="0"/>
                <a:cs typeface="Times New Roman" panose="02020603050405020304" pitchFamily="18" charset="0"/>
              </a:rPr>
              <a:t>2024</a:t>
            </a: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2686050" y="729888"/>
            <a:ext cx="4629150"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p>
            <a:pPr algn="ctr" eaLnBrk="1" hangingPunct="1">
              <a:spcBef>
                <a:spcPct val="0"/>
              </a:spcBef>
              <a:buClrTx/>
              <a:buSzTx/>
              <a:buFontTx/>
              <a:buNone/>
            </a:pPr>
            <a:r>
              <a:rPr lang="en-US" altLang="en-US" sz="2400" b="1" u="sng" dirty="0" err="1">
                <a:latin typeface="Times New Roman" panose="02020603050405020304" pitchFamily="18" charset="0"/>
                <a:cs typeface="Times New Roman" panose="02020603050405020304" pitchFamily="18" charset="0"/>
              </a:rPr>
              <a:t>Công</a:t>
            </a:r>
            <a:r>
              <a:rPr lang="en-US" altLang="en-US" sz="2400" b="1" u="sng" dirty="0">
                <a:latin typeface="Times New Roman" panose="02020603050405020304" pitchFamily="18" charset="0"/>
                <a:cs typeface="Times New Roman" panose="02020603050405020304" pitchFamily="18" charset="0"/>
              </a:rPr>
              <a:t> </a:t>
            </a:r>
            <a:r>
              <a:rPr lang="en-US" altLang="en-US" sz="2400" b="1" u="sng" dirty="0" err="1">
                <a:latin typeface="Times New Roman" panose="02020603050405020304" pitchFamily="18" charset="0"/>
                <a:cs typeface="Times New Roman" panose="02020603050405020304" pitchFamily="18" charset="0"/>
              </a:rPr>
              <a:t>nghệ</a:t>
            </a:r>
            <a:r>
              <a:rPr lang="en-US" altLang="en-US" sz="2400" b="1" u="sng"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942976" y="1940428"/>
            <a:ext cx="7858125" cy="1084913"/>
          </a:xfrm>
          <a:prstGeom prst="rect">
            <a:avLst/>
          </a:prstGeom>
          <a:noFill/>
        </p:spPr>
        <p:txBody>
          <a:bodyPr wrap="square" lIns="68579" tIns="34289" rIns="68579" bIns="34289">
            <a:spAutoFit/>
          </a:bodyPr>
          <a:lstStyle/>
          <a:p>
            <a:pPr algn="ctr">
              <a:defRPr/>
            </a:pPr>
            <a:r>
              <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PHẦN I: CÔNG NGHỆ VÀ ĐỜI SỐNG</a:t>
            </a:r>
          </a:p>
          <a:p>
            <a:pPr algn="ctr">
              <a:defRPr/>
            </a:pPr>
            <a:endParaRPr lang="en-US" sz="33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685800" y="2800352"/>
            <a:ext cx="805815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eaLnBrk="1" hangingPunct="1">
              <a:spcBef>
                <a:spcPct val="0"/>
              </a:spcBef>
              <a:buClrTx/>
              <a:buSzTx/>
              <a:buFontTx/>
              <a:buNone/>
            </a:pPr>
            <a:r>
              <a:rPr lang="en-US" altLang="en-US" sz="3000" b="1" u="sng" dirty="0">
                <a:solidFill>
                  <a:srgbClr val="0000CC"/>
                </a:solidFill>
                <a:latin typeface="Times New Roman" panose="02020603050405020304" pitchFamily="18" charset="0"/>
                <a:cs typeface="Times New Roman" panose="02020603050405020304" pitchFamily="18" charset="0"/>
              </a:rPr>
              <a:t>BÀI</a:t>
            </a:r>
            <a:r>
              <a:rPr lang="vi-VN" altLang="en-US" sz="3000" b="1" u="sng" dirty="0">
                <a:solidFill>
                  <a:srgbClr val="0000CC"/>
                </a:solidFill>
                <a:latin typeface="Times New Roman" panose="02020603050405020304" pitchFamily="18" charset="0"/>
                <a:cs typeface="Times New Roman" panose="02020603050405020304" pitchFamily="18" charset="0"/>
              </a:rPr>
              <a:t> </a:t>
            </a:r>
            <a:r>
              <a:rPr lang="en-US" altLang="en-US" sz="3000" b="1" u="sng" dirty="0">
                <a:solidFill>
                  <a:srgbClr val="0000CC"/>
                </a:solidFill>
                <a:latin typeface="Times New Roman" panose="02020603050405020304" pitchFamily="18" charset="0"/>
                <a:cs typeface="Times New Roman" panose="02020603050405020304" pitchFamily="18" charset="0"/>
              </a:rPr>
              <a:t>5</a:t>
            </a:r>
            <a:r>
              <a:rPr lang="vi-VN" altLang="en-US" sz="3000" b="1" dirty="0">
                <a:solidFill>
                  <a:srgbClr val="0000CC"/>
                </a:solidFill>
                <a:latin typeface="Times New Roman" panose="02020603050405020304" pitchFamily="18" charset="0"/>
                <a:cs typeface="Times New Roman" panose="02020603050405020304" pitchFamily="18" charset="0"/>
              </a:rPr>
              <a:t>:</a:t>
            </a:r>
            <a:r>
              <a:rPr lang="en-US" altLang="en-US" sz="3000" b="1" dirty="0">
                <a:solidFill>
                  <a:srgbClr val="0000CC"/>
                </a:solidFill>
                <a:latin typeface="Times New Roman" panose="02020603050405020304" pitchFamily="18" charset="0"/>
                <a:cs typeface="Times New Roman" panose="02020603050405020304" pitchFamily="18" charset="0"/>
              </a:rPr>
              <a:t> SỬ DỤNG ĐIỆN THOẠI (TIẾT 3)</a:t>
            </a:r>
            <a:endParaRPr lang="en-US" altLang="en-US" sz="36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9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p:cNvGrpSpPr>
          <p:nvPr/>
        </p:nvGrpSpPr>
        <p:grpSpPr bwMode="auto">
          <a:xfrm>
            <a:off x="-2746772" y="-13096"/>
            <a:ext cx="4976815" cy="51435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dirty="0">
                <a:latin typeface="Times New Roman" pitchFamily="18" charset="0"/>
              </a:endParaRPr>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dirty="0">
                <a:latin typeface="Times New Roman" pitchFamily="18" charset="0"/>
              </a:endParaRPr>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dirty="0">
                <a:latin typeface="Times New Roman" pitchFamily="18" charset="0"/>
              </a:endParaRPr>
            </a:p>
          </p:txBody>
        </p:sp>
      </p:grpSp>
      <p:sp>
        <p:nvSpPr>
          <p:cNvPr id="18" name="TextBox 17"/>
          <p:cNvSpPr txBox="1">
            <a:spLocks noChangeArrowheads="1"/>
          </p:cNvSpPr>
          <p:nvPr/>
        </p:nvSpPr>
        <p:spPr bwMode="auto">
          <a:xfrm>
            <a:off x="-885719" y="2170771"/>
            <a:ext cx="2937272" cy="5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1857375" y="827474"/>
            <a:ext cx="7200900"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p>
            <a:pPr algn="ctr">
              <a:spcBef>
                <a:spcPct val="0"/>
              </a:spcBef>
            </a:pPr>
            <a:r>
              <a:rPr lang="en-US" altLang="en-US"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vi-VN" altLang="en-US"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vi-VN" altLang="en-US" sz="24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4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SỬ DỤNG ĐIỆN THOẠI (TIẾT 3) </a:t>
            </a:r>
            <a:endParaRPr lang="en-US" altLang="en-US" sz="2400"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CC873B5-5CCD-2C4C-F00E-192DFF407078}"/>
              </a:ext>
            </a:extLst>
          </p:cNvPr>
          <p:cNvSpPr txBox="1"/>
          <p:nvPr/>
        </p:nvSpPr>
        <p:spPr>
          <a:xfrm>
            <a:off x="2457450" y="57151"/>
            <a:ext cx="6000750" cy="392415"/>
          </a:xfrm>
          <a:prstGeom prst="rect">
            <a:avLst/>
          </a:prstGeom>
          <a:noFill/>
        </p:spPr>
        <p:txBody>
          <a:bodyPr wrap="square" lIns="68579" tIns="34289" rIns="68579" bIns="34289" rtlCol="0">
            <a:spAutoFit/>
          </a:bodyPr>
          <a:lstStyle/>
          <a:p>
            <a:pPr algn="ctr" defTabSz="685783">
              <a:defRPr/>
            </a:pPr>
            <a:r>
              <a:rPr lang="vi-VN" sz="2100" dirty="0">
                <a:latin typeface="+mj-lt"/>
                <a:ea typeface="#9Slide02 Noi dung rat dai" panose="02000000000000000000" pitchFamily="2" charset="0"/>
                <a:cs typeface="Times New Roman" panose="02020603050405020304" pitchFamily="18" charset="0"/>
              </a:rPr>
              <a:t>Thứ</a:t>
            </a:r>
            <a:r>
              <a:rPr lang="en-US" sz="2100" dirty="0">
                <a:latin typeface="Times New Roman" pitchFamily="18" charset="0"/>
                <a:ea typeface="#9Slide02 Noi dung rat dai" panose="02000000000000000000" pitchFamily="2" charset="0"/>
                <a:cs typeface="Times New Roman" panose="02020603050405020304" pitchFamily="18" charset="0"/>
              </a:rPr>
              <a:t>         </a:t>
            </a:r>
            <a:r>
              <a:rPr lang="vi-VN" sz="2100" dirty="0">
                <a:latin typeface="+mj-lt"/>
                <a:ea typeface="#9Slide02 Noi dung rat dai" panose="02000000000000000000" pitchFamily="2" charset="0"/>
                <a:cs typeface="Times New Roman" panose="02020603050405020304" pitchFamily="18" charset="0"/>
              </a:rPr>
              <a:t>ngày </a:t>
            </a:r>
            <a:r>
              <a:rPr lang="en-US" sz="2100" dirty="0">
                <a:latin typeface="Times New Roman" pitchFamily="18" charset="0"/>
                <a:ea typeface="#9Slide02 Noi dung rat dai" panose="02000000000000000000" pitchFamily="2" charset="0"/>
                <a:cs typeface="Times New Roman" panose="02020603050405020304" pitchFamily="18" charset="0"/>
              </a:rPr>
              <a:t>   </a:t>
            </a:r>
            <a:r>
              <a:rPr lang="vi-VN" sz="2100" dirty="0">
                <a:latin typeface="+mj-lt"/>
                <a:ea typeface="#9Slide02 Noi dung rat dai" panose="02000000000000000000" pitchFamily="2" charset="0"/>
                <a:cs typeface="Times New Roman" panose="02020603050405020304" pitchFamily="18" charset="0"/>
              </a:rPr>
              <a:t>tháng </a:t>
            </a:r>
            <a:r>
              <a:rPr lang="en-US" sz="2100" dirty="0">
                <a:latin typeface="Times New Roman" pitchFamily="18" charset="0"/>
                <a:ea typeface="#9Slide02 Noi dung rat dai" panose="02000000000000000000" pitchFamily="2" charset="0"/>
                <a:cs typeface="Times New Roman" panose="02020603050405020304" pitchFamily="18" charset="0"/>
              </a:rPr>
              <a:t>   </a:t>
            </a:r>
            <a:r>
              <a:rPr lang="vi-VN" sz="2100" dirty="0">
                <a:latin typeface="+mj-lt"/>
                <a:ea typeface="#9Slide02 Noi dung rat dai" panose="02000000000000000000" pitchFamily="2" charset="0"/>
                <a:cs typeface="Times New Roman" panose="02020603050405020304" pitchFamily="18" charset="0"/>
              </a:rPr>
              <a:t>năm</a:t>
            </a:r>
            <a:r>
              <a:rPr lang="en-US" sz="2100" dirty="0">
                <a:latin typeface="Times New Roman" pitchFamily="18" charset="0"/>
                <a:ea typeface="#9Slide02 Noi dung rat dai" panose="02000000000000000000" pitchFamily="2" charset="0"/>
                <a:cs typeface="Times New Roman" panose="02020603050405020304" pitchFamily="18" charset="0"/>
              </a:rPr>
              <a:t> </a:t>
            </a:r>
            <a:r>
              <a:rPr lang="en-US" sz="2100" dirty="0">
                <a:latin typeface="Times New Roman" panose="02020603050405020304" pitchFamily="18" charset="0"/>
                <a:ea typeface="Tahoma" panose="020B0604030504040204" pitchFamily="34" charset="0"/>
                <a:cs typeface="Times New Roman" panose="02020603050405020304" pitchFamily="18" charset="0"/>
              </a:rPr>
              <a:t>2024</a:t>
            </a:r>
          </a:p>
        </p:txBody>
      </p:sp>
      <p:sp>
        <p:nvSpPr>
          <p:cNvPr id="4" name="TextBox 9">
            <a:extLst>
              <a:ext uri="{FF2B5EF4-FFF2-40B4-BE49-F238E27FC236}">
                <a16:creationId xmlns:a16="http://schemas.microsoft.com/office/drawing/2014/main" id="{AB2B02D3-7DEA-1506-CF20-EC2D68FA8432}"/>
              </a:ext>
            </a:extLst>
          </p:cNvPr>
          <p:cNvSpPr txBox="1">
            <a:spLocks noChangeArrowheads="1"/>
          </p:cNvSpPr>
          <p:nvPr/>
        </p:nvSpPr>
        <p:spPr bwMode="auto">
          <a:xfrm>
            <a:off x="3028950" y="407686"/>
            <a:ext cx="462915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p>
            <a:pPr algn="ctr" eaLnBrk="1" hangingPunct="1">
              <a:spcBef>
                <a:spcPct val="0"/>
              </a:spcBef>
              <a:buClrTx/>
              <a:buSzTx/>
              <a:buFontTx/>
              <a:buNone/>
            </a:pPr>
            <a:r>
              <a:rPr lang="en-US" altLang="en-US" sz="2100" u="sng" dirty="0" err="1">
                <a:latin typeface="Times New Roman" panose="02020603050405020304" pitchFamily="18" charset="0"/>
                <a:cs typeface="Times New Roman" panose="02020603050405020304" pitchFamily="18" charset="0"/>
              </a:rPr>
              <a:t>Công</a:t>
            </a:r>
            <a:r>
              <a:rPr lang="en-US" altLang="en-US" sz="2100" u="sng" dirty="0">
                <a:latin typeface="Times New Roman" panose="02020603050405020304" pitchFamily="18" charset="0"/>
                <a:cs typeface="Times New Roman" panose="02020603050405020304" pitchFamily="18" charset="0"/>
              </a:rPr>
              <a:t> </a:t>
            </a:r>
            <a:r>
              <a:rPr lang="en-US" altLang="en-US" sz="2100" u="sng" dirty="0" err="1">
                <a:latin typeface="Times New Roman" panose="02020603050405020304" pitchFamily="18" charset="0"/>
                <a:cs typeface="Times New Roman" panose="02020603050405020304" pitchFamily="18" charset="0"/>
              </a:rPr>
              <a:t>nghệ</a:t>
            </a:r>
            <a:r>
              <a:rPr lang="en-US" altLang="en-US" sz="2100" u="sng" dirty="0">
                <a:latin typeface="Times New Roman" panose="02020603050405020304" pitchFamily="18" charset="0"/>
                <a:cs typeface="Times New Roman" panose="02020603050405020304" pitchFamily="18" charset="0"/>
              </a:rPr>
              <a:t>:</a:t>
            </a:r>
          </a:p>
        </p:txBody>
      </p:sp>
      <p:grpSp>
        <p:nvGrpSpPr>
          <p:cNvPr id="24" name="Group 23"/>
          <p:cNvGrpSpPr/>
          <p:nvPr/>
        </p:nvGrpSpPr>
        <p:grpSpPr>
          <a:xfrm>
            <a:off x="1541929" y="2166927"/>
            <a:ext cx="6915150" cy="831875"/>
            <a:chOff x="2895601" y="3055367"/>
            <a:chExt cx="9220200" cy="1364233"/>
          </a:xfrm>
        </p:grpSpPr>
        <p:sp>
          <p:nvSpPr>
            <p:cNvPr id="25" name="Oval 24"/>
            <p:cNvSpPr/>
            <p:nvPr/>
          </p:nvSpPr>
          <p:spPr>
            <a:xfrm>
              <a:off x="2895601" y="3251463"/>
              <a:ext cx="738967" cy="916512"/>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ndParaRPr>
            </a:p>
          </p:txBody>
        </p:sp>
        <p:sp>
          <p:nvSpPr>
            <p:cNvPr id="26" name="Chevron 25"/>
            <p:cNvSpPr/>
            <p:nvPr/>
          </p:nvSpPr>
          <p:spPr>
            <a:xfrm>
              <a:off x="3581403" y="3278438"/>
              <a:ext cx="322047" cy="9165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endParaRPr>
            </a:p>
          </p:txBody>
        </p:sp>
        <p:sp>
          <p:nvSpPr>
            <p:cNvPr id="27" name="AutoShape 47"/>
            <p:cNvSpPr>
              <a:spLocks noChangeArrowheads="1"/>
            </p:cNvSpPr>
            <p:nvPr/>
          </p:nvSpPr>
          <p:spPr bwMode="gray">
            <a:xfrm>
              <a:off x="3868415" y="3055367"/>
              <a:ext cx="8247386" cy="136423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3300" b="1" dirty="0">
                <a:latin typeface="Times New Roman" panose="02020603050405020304" pitchFamily="18" charset="0"/>
                <a:cs typeface="Times New Roman" panose="02020603050405020304" pitchFamily="18" charset="0"/>
              </a:endParaRPr>
            </a:p>
          </p:txBody>
        </p:sp>
      </p:grpSp>
      <p:sp>
        <p:nvSpPr>
          <p:cNvPr id="23" name="TextBox 22">
            <a:extLst>
              <a:ext uri="{FF2B5EF4-FFF2-40B4-BE49-F238E27FC236}">
                <a16:creationId xmlns:a16="http://schemas.microsoft.com/office/drawing/2014/main" id="{55B8DA7B-D710-41B0-E62A-166F60A110B2}"/>
              </a:ext>
            </a:extLst>
          </p:cNvPr>
          <p:cNvSpPr txBox="1"/>
          <p:nvPr/>
        </p:nvSpPr>
        <p:spPr>
          <a:xfrm>
            <a:off x="1802813" y="2232327"/>
            <a:ext cx="6560023" cy="684801"/>
          </a:xfrm>
          <a:prstGeom prst="rect">
            <a:avLst/>
          </a:prstGeom>
          <a:noFill/>
        </p:spPr>
        <p:txBody>
          <a:bodyPr wrap="square" lIns="68579" tIns="34289" rIns="68579" bIns="34289" rtlCol="0">
            <a:spAutoFit/>
          </a:bodyPr>
          <a:lstStyle/>
          <a:p>
            <a:pPr lvl="2"/>
            <a:r>
              <a:rPr lang="vi-VN" sz="2000" dirty="0">
                <a:latin typeface="Times New Roman" pitchFamily="18" charset="0"/>
              </a:rPr>
              <a:t>Ghi nhớ, thực hiện cuộc gọi tới các số điện thoại của người thân và các số điện thoại khẩn cấp khi cần thiết.</a:t>
            </a:r>
            <a:endParaRPr lang="en-US" sz="2000" dirty="0"/>
          </a:p>
        </p:txBody>
      </p:sp>
    </p:spTree>
    <p:extLst>
      <p:ext uri="{BB962C8B-B14F-4D97-AF65-F5344CB8AC3E}">
        <p14:creationId xmlns:p14="http://schemas.microsoft.com/office/powerpoint/2010/main" val="24735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4F7508-525A-4D48-839D-1E0B5751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2" y="1"/>
            <a:ext cx="9144000" cy="5080551"/>
          </a:xfrm>
          <a:prstGeom prst="rect">
            <a:avLst/>
          </a:prstGeom>
        </p:spPr>
      </p:pic>
      <p:pic>
        <p:nvPicPr>
          <p:cNvPr id="10" name="图片 13"/>
          <p:cNvPicPr>
            <a:picLocks noChangeAspect="1"/>
          </p:cNvPicPr>
          <p:nvPr/>
        </p:nvPicPr>
        <p:blipFill>
          <a:blip r:embed="rId3"/>
          <a:stretch>
            <a:fillRect/>
          </a:stretch>
        </p:blipFill>
        <p:spPr>
          <a:xfrm>
            <a:off x="995846" y="174217"/>
            <a:ext cx="6936767" cy="2227706"/>
          </a:xfrm>
          <a:prstGeom prst="rect">
            <a:avLst/>
          </a:prstGeom>
        </p:spPr>
      </p:pic>
      <p:pic>
        <p:nvPicPr>
          <p:cNvPr id="7" name="图片 6">
            <a:extLst>
              <a:ext uri="{FF2B5EF4-FFF2-40B4-BE49-F238E27FC236}">
                <a16:creationId xmlns:a16="http://schemas.microsoft.com/office/drawing/2014/main" id="{F8207F9D-6954-424A-A4F0-9D0363CB1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404" y="2918000"/>
            <a:ext cx="1925975" cy="1613655"/>
          </a:xfrm>
          <a:prstGeom prst="rect">
            <a:avLst/>
          </a:prstGeom>
        </p:spPr>
      </p:pic>
      <p:pic>
        <p:nvPicPr>
          <p:cNvPr id="9" name="Picture 2" descr="https://i.pinimg.com/564x/fc/e5/af/fce5af448eb4c49b9c3fac710c719f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810" y="2194785"/>
            <a:ext cx="4021931" cy="32289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AD8BD19-E627-47BC-B52D-910924B24DAB}"/>
              </a:ext>
            </a:extLst>
          </p:cNvPr>
          <p:cNvPicPr>
            <a:picLocks noChangeAspect="1"/>
          </p:cNvPicPr>
          <p:nvPr/>
        </p:nvPicPr>
        <p:blipFill>
          <a:blip r:embed="rId6"/>
          <a:stretch>
            <a:fillRect/>
          </a:stretch>
        </p:blipFill>
        <p:spPr>
          <a:xfrm>
            <a:off x="1528006" y="685124"/>
            <a:ext cx="5866385" cy="1810669"/>
          </a:xfrm>
          <a:prstGeom prst="rect">
            <a:avLst/>
          </a:prstGeom>
        </p:spPr>
      </p:pic>
    </p:spTree>
    <p:extLst>
      <p:ext uri="{BB962C8B-B14F-4D97-AF65-F5344CB8AC3E}">
        <p14:creationId xmlns:p14="http://schemas.microsoft.com/office/powerpoint/2010/main" val="65524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E0628-638C-4687-BD6D-632F9A02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idx="4294967295"/>
          </p:nvPr>
        </p:nvSpPr>
        <p:spPr>
          <a:xfrm>
            <a:off x="348792" y="157700"/>
            <a:ext cx="7886700" cy="993775"/>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a:solidFill>
                  <a:srgbClr val="FF0000"/>
                </a:solidFill>
                <a:latin typeface="Times New Roman" panose="02020603050405020304" pitchFamily="18" charset="0"/>
                <a:cs typeface="Times New Roman" panose="02020603050405020304" pitchFamily="18" charset="0"/>
              </a:rPr>
              <a:t>“AI NHANH HƠN”</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02A283-E42E-4CD1-959E-B60A3E916D38}"/>
              </a:ext>
            </a:extLst>
          </p:cNvPr>
          <p:cNvSpPr txBox="1"/>
          <p:nvPr/>
        </p:nvSpPr>
        <p:spPr>
          <a:xfrm>
            <a:off x="1202023" y="1354691"/>
            <a:ext cx="6739953" cy="1792796"/>
          </a:xfrm>
          <a:prstGeom prst="rect">
            <a:avLst/>
          </a:prstGeom>
          <a:noFill/>
        </p:spPr>
        <p:txBody>
          <a:bodyPr wrap="square" lIns="68579" tIns="34289" rIns="68579" bIns="34289" rtlCol="0">
            <a:spAutoFit/>
          </a:bodyPr>
          <a:lstStyle/>
          <a:p>
            <a:pPr lvl="0" algn="just"/>
            <a:r>
              <a:rPr lang="en-US" sz="2800"/>
              <a:t>Cách chơi: Mỗi nhóm sẽ cử ra một đại diện. GV sẽ đưa ra một số biểu tượng trạng thái điện thoại, yêu cầu HS viết nhanh lên bảng ý nghĩa của các biểu tượng đó.</a:t>
            </a:r>
            <a:endParaRPr lang="en-US" sz="4800" dirty="0"/>
          </a:p>
        </p:txBody>
      </p:sp>
    </p:spTree>
    <p:extLst>
      <p:ext uri="{BB962C8B-B14F-4D97-AF65-F5344CB8AC3E}">
        <p14:creationId xmlns:p14="http://schemas.microsoft.com/office/powerpoint/2010/main" val="32460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E0628-638C-4687-BD6D-632F9A02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idx="4294967295"/>
          </p:nvPr>
        </p:nvSpPr>
        <p:spPr>
          <a:xfrm>
            <a:off x="348792" y="157700"/>
            <a:ext cx="7886700" cy="993775"/>
          </a:xfrm>
          <a:prstGeom prst="rect">
            <a:avLst/>
          </a:prstGeom>
        </p:spPr>
        <p:txBody>
          <a:bodyPr vert="horz" lIns="68579" tIns="34289" rIns="68579"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rgbClr val="FF0000"/>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28D0B6AF-3CDC-27C1-3A70-54F45AE28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10888" r="71165" b="80197"/>
          <a:stretch/>
        </p:blipFill>
        <p:spPr bwMode="auto">
          <a:xfrm>
            <a:off x="1051091" y="1759825"/>
            <a:ext cx="942681" cy="32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EF1AC97-7484-E5E4-B45F-AE8567C94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27457" r="71165" b="61569"/>
          <a:stretch/>
        </p:blipFill>
        <p:spPr bwMode="auto">
          <a:xfrm>
            <a:off x="3506771" y="1804234"/>
            <a:ext cx="942681" cy="395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5CF0FD14-E2AB-9B3C-23BF-D24BDD648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18496" r="71165" b="70531"/>
          <a:stretch/>
        </p:blipFill>
        <p:spPr bwMode="auto">
          <a:xfrm>
            <a:off x="2356700" y="1101784"/>
            <a:ext cx="942681" cy="395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D5A2D827-A415-982A-2722-A4E135902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38431" r="71165" b="50596"/>
          <a:stretch/>
        </p:blipFill>
        <p:spPr bwMode="auto">
          <a:xfrm>
            <a:off x="2356699" y="2553938"/>
            <a:ext cx="942681" cy="32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8BC49095-266B-3332-C6A3-930451E486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85382" r="71165" b="3645"/>
          <a:stretch/>
        </p:blipFill>
        <p:spPr bwMode="auto">
          <a:xfrm>
            <a:off x="6235830" y="3216566"/>
            <a:ext cx="942681" cy="395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F7A68F-B951-1B5A-76E1-ABEFA89B4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47522" r="71165" b="41504"/>
          <a:stretch/>
        </p:blipFill>
        <p:spPr bwMode="auto">
          <a:xfrm>
            <a:off x="1051090" y="3216566"/>
            <a:ext cx="942681" cy="395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2E4A188D-1B30-12F8-4C96-B38FAA2E68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55824" r="71165" b="33202"/>
          <a:stretch/>
        </p:blipFill>
        <p:spPr bwMode="auto">
          <a:xfrm>
            <a:off x="4465949" y="1085637"/>
            <a:ext cx="942681" cy="395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D9E033F1-281F-A445-38FE-6CBAD65079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66409" r="71165" b="22618"/>
          <a:stretch/>
        </p:blipFill>
        <p:spPr bwMode="auto">
          <a:xfrm>
            <a:off x="4465949" y="2583521"/>
            <a:ext cx="942681" cy="395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75B57DAA-9282-498D-6801-5C011F837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0" t="76209" r="71165" b="12818"/>
          <a:stretch/>
        </p:blipFill>
        <p:spPr bwMode="auto">
          <a:xfrm>
            <a:off x="6235830" y="1685561"/>
            <a:ext cx="942681" cy="3959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3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9364" y="238126"/>
            <a:ext cx="8484802" cy="4690491"/>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defRPr/>
            </a:pPr>
            <a:endParaRPr lang="en-US">
              <a:solidFill>
                <a:prstClr val="white"/>
              </a:solidFill>
              <a:latin typeface="Trebuchet MS" panose="020B0603020202020204"/>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6997532" y="2266951"/>
            <a:ext cx="2231208" cy="2661667"/>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2769237" y="1214848"/>
            <a:ext cx="3957452" cy="2941415"/>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lIns="91438" tIns="45719" rIns="91438" bIns="45719" rtlCol="0" anchor="ctr"/>
          <a:lstStyle/>
          <a:p>
            <a:pPr algn="ctr" defTabSz="685783">
              <a:defRPr/>
            </a:pPr>
            <a:endParaRPr lang="en-US">
              <a:solidFill>
                <a:prstClr val="white"/>
              </a:solidFill>
              <a:latin typeface="Times New Roman" panose="02020603050405020304" pitchFamily="18" charset="0"/>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129867" y="797027"/>
            <a:ext cx="1502177" cy="1519270"/>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428871"/>
            <a:ext cx="2508662" cy="2772229"/>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611597" y="335830"/>
            <a:ext cx="922393" cy="922393"/>
          </a:xfrm>
          <a:prstGeom prst="rect">
            <a:avLst/>
          </a:prstGeom>
          <a:noFill/>
          <a:ln>
            <a:noFill/>
          </a:ln>
        </p:spPr>
      </p:pic>
      <p:sp>
        <p:nvSpPr>
          <p:cNvPr id="9" name="文本框 10248"/>
          <p:cNvSpPr txBox="1"/>
          <p:nvPr/>
        </p:nvSpPr>
        <p:spPr>
          <a:xfrm>
            <a:off x="2826446" y="2266950"/>
            <a:ext cx="3784921" cy="604236"/>
          </a:xfrm>
          <a:prstGeom prst="rect">
            <a:avLst/>
          </a:prstGeom>
          <a:noFill/>
          <a:ln w="9525">
            <a:noFill/>
          </a:ln>
        </p:spPr>
        <p:txBody>
          <a:bodyPr wrap="square" lIns="49752" tIns="24875" rIns="49752" bIns="24875">
            <a:spAutoFit/>
          </a:bodyPr>
          <a:lstStyle/>
          <a:p>
            <a:pPr algn="ctr" defTabSz="816422">
              <a:spcBef>
                <a:spcPct val="50000"/>
              </a:spcBef>
            </a:pPr>
            <a:r>
              <a:rPr lang="en-US" altLang="zh-CN" sz="3600" b="1" dirty="0">
                <a:solidFill>
                  <a:srgbClr val="FF0000"/>
                </a:solidFill>
                <a:latin typeface="+mj-lt"/>
                <a:ea typeface="宋体" panose="02010600030101010101" pitchFamily="2" charset="-122"/>
              </a:rPr>
              <a:t>KHÁM PHÁ</a:t>
            </a:r>
          </a:p>
        </p:txBody>
      </p:sp>
    </p:spTree>
    <p:extLst>
      <p:ext uri="{BB962C8B-B14F-4D97-AF65-F5344CB8AC3E}">
        <p14:creationId xmlns:p14="http://schemas.microsoft.com/office/powerpoint/2010/main" val="12900577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796857" y="499362"/>
            <a:ext cx="8624942"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r>
              <a:rPr lang="vi-VN" sz="2400" dirty="0">
                <a:latin typeface="Times New Roman" pitchFamily="18" charset="0"/>
                <a:cs typeface="Times New Roman" pitchFamily="18" charset="0"/>
              </a:rPr>
              <a:t>Quan sát Hình 4 </a:t>
            </a:r>
            <a:r>
              <a:rPr lang="vi-VN" sz="2400">
                <a:latin typeface="Times New Roman" pitchFamily="18" charset="0"/>
                <a:cs typeface="Times New Roman" pitchFamily="18" charset="0"/>
              </a:rPr>
              <a:t>và </a:t>
            </a:r>
            <a:r>
              <a:rPr lang="en-US" sz="2400">
                <a:latin typeface="Times New Roman" pitchFamily="18" charset="0"/>
                <a:cs typeface="Times New Roman" pitchFamily="18" charset="0"/>
              </a:rPr>
              <a:t>thảo luận theo yêu cầu sau:</a:t>
            </a:r>
            <a:endParaRPr lang="en-US" altLang="en-US" sz="2400" dirty="0">
              <a:solidFill>
                <a:prstClr val="black"/>
              </a:solidFill>
              <a:latin typeface="Times New Roman" panose="02020603050405020304" pitchFamily="18" charset="0"/>
              <a:cs typeface="Times New Roman" panose="02020603050405020304" pitchFamily="18" charset="0"/>
            </a:endParaRPr>
          </a:p>
          <a:p>
            <a:endParaRPr lang="en-US" sz="2400" dirty="0">
              <a:latin typeface="Times New Roman" pitchFamily="18" charset="0"/>
              <a:cs typeface="Times New Roman" pitchFamily="18" charset="0"/>
            </a:endParaRPr>
          </a:p>
        </p:txBody>
      </p:sp>
      <p:pic>
        <p:nvPicPr>
          <p:cNvPr id="2050" name="Picture 2" descr="Quan sát Hình 4 và cho biết trường hợp nào có thể thực hiện được cuộc gọi điện thoại bình th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 y="1107254"/>
            <a:ext cx="3859013" cy="34922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BF8D40F-B5CC-FA1D-A745-BB6B50E4C259}"/>
              </a:ext>
            </a:extLst>
          </p:cNvPr>
          <p:cNvSpPr/>
          <p:nvPr/>
        </p:nvSpPr>
        <p:spPr>
          <a:xfrm>
            <a:off x="243401" y="0"/>
            <a:ext cx="4980851" cy="523220"/>
          </a:xfrm>
          <a:prstGeom prst="rect">
            <a:avLst/>
          </a:prstGeom>
          <a:noFill/>
        </p:spPr>
        <p:txBody>
          <a:bodyPr wrap="none" lIns="91440" tIns="45720" rIns="91440" bIns="45720">
            <a:spAutoFit/>
          </a:bodyPr>
          <a:lstStyle/>
          <a:p>
            <a:pPr algn="ctr"/>
            <a:r>
              <a:rPr lang="en-US" sz="2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Hoạt động 3: Thực hiện cuộc gọi</a:t>
            </a:r>
          </a:p>
        </p:txBody>
      </p:sp>
      <p:sp>
        <p:nvSpPr>
          <p:cNvPr id="3" name="Subtitle 2">
            <a:extLst>
              <a:ext uri="{FF2B5EF4-FFF2-40B4-BE49-F238E27FC236}">
                <a16:creationId xmlns:a16="http://schemas.microsoft.com/office/drawing/2014/main" id="{20314742-6231-D12C-B339-8994A7A8F819}"/>
              </a:ext>
            </a:extLst>
          </p:cNvPr>
          <p:cNvSpPr txBox="1">
            <a:spLocks/>
          </p:cNvSpPr>
          <p:nvPr/>
        </p:nvSpPr>
        <p:spPr bwMode="auto">
          <a:xfrm>
            <a:off x="4128941" y="1029151"/>
            <a:ext cx="4845378" cy="38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sz="1600"/>
              <a:t>1. Quan sát các biểu tượng trong Hình 4, bạn có nhận ra các biểu tượng này thể hiện điều gì không?</a:t>
            </a:r>
          </a:p>
          <a:p>
            <a:pPr algn="just"/>
            <a:r>
              <a:rPr lang="en-US" sz="1600"/>
              <a:t>2. Trong ba hình a, b và c, hình nào cho thấy điện thoại có thể thực hiện cuộc gọi bình thường?</a:t>
            </a:r>
          </a:p>
          <a:p>
            <a:pPr algn="just"/>
            <a:r>
              <a:rPr lang="en-US" sz="1600"/>
              <a:t>3. Biểu tượng sóng điện thoại có ý nghĩa gì và tại sao nó quan trọng trong việc thực hiện cuộc gọi?</a:t>
            </a:r>
          </a:p>
          <a:p>
            <a:pPr algn="just"/>
            <a:r>
              <a:rPr lang="en-US" sz="1600"/>
              <a:t>4. Chế độ máy bay có ảnh hưởng gì đến việc thực hiện cuộc gọi và tại sao bạn nên biết cách sử dụng chế độ này?</a:t>
            </a:r>
          </a:p>
          <a:p>
            <a:pPr algn="just"/>
            <a:r>
              <a:rPr lang="en-US" sz="1600"/>
              <a:t>5. Nếu điện thoại của bạn đang ở chế độ pin yếu, bạn nên làm gì trước khi thực hiện cuộc gọi?</a:t>
            </a:r>
          </a:p>
        </p:txBody>
      </p:sp>
    </p:spTree>
    <p:extLst>
      <p:ext uri="{BB962C8B-B14F-4D97-AF65-F5344CB8AC3E}">
        <p14:creationId xmlns:p14="http://schemas.microsoft.com/office/powerpoint/2010/main" val="2532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an sát Hình 4 và cho biết trường hợp nào có thể thực hiện được cuộc gọi điện thoại bình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01" y="514941"/>
            <a:ext cx="8192715" cy="34922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27961" y="4263528"/>
            <a:ext cx="2269475" cy="661757"/>
          </a:xfrm>
          <a:prstGeom prst="rect">
            <a:avLst/>
          </a:prstGeom>
          <a:solidFill>
            <a:schemeClr val="accent4">
              <a:lumMod val="60000"/>
              <a:lumOff val="40000"/>
            </a:schemeClr>
          </a:solidFill>
        </p:spPr>
        <p:txBody>
          <a:bodyPr vert="horz" lIns="68579" tIns="34289" rIns="68579"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dirty="0"/>
              <a:t>sóng điện thoại</a:t>
            </a:r>
            <a:endParaRPr lang="en-US" sz="1800" dirty="0"/>
          </a:p>
          <a:p>
            <a:pPr algn="ctr"/>
            <a:r>
              <a:rPr lang="vi-VN" sz="1800" dirty="0"/>
              <a:t> và wifi rất yếu</a:t>
            </a:r>
            <a:endParaRPr lang="en-US" sz="1800" b="1" dirty="0">
              <a:solidFill>
                <a:srgbClr val="0000CC"/>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415229" y="4263528"/>
            <a:ext cx="2280491" cy="661757"/>
          </a:xfrm>
          <a:prstGeom prst="rect">
            <a:avLst/>
          </a:prstGeom>
          <a:solidFill>
            <a:schemeClr val="accent4">
              <a:lumMod val="60000"/>
              <a:lumOff val="40000"/>
            </a:schemeClr>
          </a:solidFill>
        </p:spPr>
        <p:txBody>
          <a:bodyPr vert="horz" lIns="68579" tIns="34289" rIns="68579"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800" dirty="0"/>
              <a:t>Điện thoại để chế độ máy bay</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860973" y="4271045"/>
            <a:ext cx="2445744" cy="661757"/>
          </a:xfrm>
          <a:prstGeom prst="rect">
            <a:avLst/>
          </a:prstGeom>
          <a:solidFill>
            <a:schemeClr val="accent4">
              <a:lumMod val="60000"/>
              <a:lumOff val="40000"/>
            </a:schemeClr>
          </a:solidFill>
        </p:spPr>
        <p:txBody>
          <a:bodyPr vert="horz" lIns="68579" tIns="34289" rIns="68579"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1600" dirty="0"/>
              <a:t>điện thoại có đầy đủ cột sóng và wifi, đủ pin, không ở chế độ máy bay</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6F11C4-03E4-4CC1-9383-62E63D4535B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20423" y="2853370"/>
            <a:ext cx="922718" cy="904964"/>
          </a:xfrm>
          <a:prstGeom prst="rect">
            <a:avLst/>
          </a:prstGeom>
        </p:spPr>
      </p:pic>
      <p:sp>
        <p:nvSpPr>
          <p:cNvPr id="2" name="Rectangle 1">
            <a:extLst>
              <a:ext uri="{FF2B5EF4-FFF2-40B4-BE49-F238E27FC236}">
                <a16:creationId xmlns:a16="http://schemas.microsoft.com/office/drawing/2014/main" id="{1BF8D40F-B5CC-FA1D-A745-BB6B50E4C259}"/>
              </a:ext>
            </a:extLst>
          </p:cNvPr>
          <p:cNvSpPr/>
          <p:nvPr/>
        </p:nvSpPr>
        <p:spPr>
          <a:xfrm>
            <a:off x="243401" y="0"/>
            <a:ext cx="4980851" cy="523220"/>
          </a:xfrm>
          <a:prstGeom prst="rect">
            <a:avLst/>
          </a:prstGeom>
          <a:noFill/>
        </p:spPr>
        <p:txBody>
          <a:bodyPr wrap="none" lIns="91440" tIns="45720" rIns="91440" bIns="45720">
            <a:spAutoFit/>
          </a:bodyPr>
          <a:lstStyle/>
          <a:p>
            <a:pPr algn="ctr"/>
            <a:r>
              <a:rPr lang="en-US" sz="2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Hoạt động 3: Thực hiện cuộc gọi</a:t>
            </a:r>
          </a:p>
        </p:txBody>
      </p:sp>
    </p:spTree>
    <p:extLst>
      <p:ext uri="{BB962C8B-B14F-4D97-AF65-F5344CB8AC3E}">
        <p14:creationId xmlns:p14="http://schemas.microsoft.com/office/powerpoint/2010/main" val="15377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ppt_w"/>
                                          </p:val>
                                        </p:tav>
                                        <p:tav tm="100000">
                                          <p:val>
                                            <p:strVal val="#ppt_w"/>
                                          </p:val>
                                        </p:tav>
                                      </p:tavLst>
                                    </p:anim>
                                    <p:anim calcmode="lin" valueType="num">
                                      <p:cBhvr>
                                        <p:cTn id="13"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6896</TotalTime>
  <Words>730</Words>
  <Application>Microsoft Office PowerPoint</Application>
  <PresentationFormat>On-screen Show (16:9)</PresentationFormat>
  <Paragraphs>59</Paragraphs>
  <Slides>17</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 Light</vt:lpstr>
      <vt:lpstr>Times New Roman</vt:lpstr>
      <vt:lpstr>Trebuchet MS</vt:lpstr>
      <vt:lpstr>Wingdings 3</vt:lpstr>
      <vt:lpstr>Custom Design</vt:lpstr>
      <vt:lpstr>平面</vt:lpstr>
      <vt:lpstr>1_平面</vt:lpstr>
      <vt:lpstr>Office Theme</vt:lpstr>
      <vt:lpstr>3_Office 主题​​</vt:lpstr>
      <vt:lpstr>PowerPoint Presentation</vt:lpstr>
      <vt:lpstr>PowerPoint Presentation</vt:lpstr>
      <vt:lpstr>PowerPoint Presentation</vt:lpstr>
      <vt:lpstr>PowerPoint Presentation</vt:lpstr>
      <vt:lpstr>“AI NHANH HƠN”</vt:lpstr>
      <vt:lpstr>“AI NHANH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471</cp:revision>
  <dcterms:created xsi:type="dcterms:W3CDTF">2017-06-11T12:45:34Z</dcterms:created>
  <dcterms:modified xsi:type="dcterms:W3CDTF">2024-08-19T08:27:02Z</dcterms:modified>
</cp:coreProperties>
</file>