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2" r:id="rId1"/>
    <p:sldMasterId id="2147483785" r:id="rId2"/>
  </p:sldMasterIdLst>
  <p:notesMasterIdLst>
    <p:notesMasterId r:id="rId17"/>
  </p:notesMasterIdLst>
  <p:sldIdLst>
    <p:sldId id="563" r:id="rId3"/>
    <p:sldId id="567" r:id="rId4"/>
    <p:sldId id="566" r:id="rId5"/>
    <p:sldId id="565" r:id="rId6"/>
    <p:sldId id="568" r:id="rId7"/>
    <p:sldId id="591" r:id="rId8"/>
    <p:sldId id="594" r:id="rId9"/>
    <p:sldId id="593" r:id="rId10"/>
    <p:sldId id="595" r:id="rId11"/>
    <p:sldId id="575" r:id="rId12"/>
    <p:sldId id="588" r:id="rId13"/>
    <p:sldId id="584" r:id="rId14"/>
    <p:sldId id="571" r:id="rId15"/>
    <p:sldId id="256" r:id="rId16"/>
  </p:sldIdLst>
  <p:sldSz cx="12192000" cy="6858000"/>
  <p:notesSz cx="6858000" cy="9144000"/>
  <p:embeddedFontLst>
    <p:embeddedFont>
      <p:font typeface="Tahoma" panose="020B0604030504040204" pitchFamily="34" charset="0"/>
      <p:regular r:id="rId18"/>
      <p:bold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宋体" panose="02010600030101010101" pitchFamily="2" charset="-122"/>
      <p:regular r:id="rId24"/>
    </p:embeddedFont>
    <p:embeddedFont>
      <p:font typeface="DFPOP1-W9" panose="020B0604020202020204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Ciel Cadena" panose="02000503000000020004" charset="0"/>
      <p:bold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552"/>
    <a:srgbClr val="1D1D1D"/>
    <a:srgbClr val="F44646"/>
    <a:srgbClr val="4E4E4E"/>
    <a:srgbClr val="FBAB1B"/>
    <a:srgbClr val="FEC63B"/>
    <a:srgbClr val="FFFFFF"/>
    <a:srgbClr val="312454"/>
    <a:srgbClr val="E2D8F7"/>
    <a:srgbClr val="0E6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3343" autoAdjust="0"/>
  </p:normalViewPr>
  <p:slideViewPr>
    <p:cSldViewPr>
      <p:cViewPr varScale="1">
        <p:scale>
          <a:sx n="84" d="100"/>
          <a:sy n="84" d="100"/>
        </p:scale>
        <p:origin x="2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1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9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5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0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66932"/>
      </p:ext>
    </p:extLst>
  </p:cSld>
  <p:clrMapOvr>
    <a:masterClrMapping/>
  </p:clrMapOvr>
  <p:transition advClick="0" advTm="262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89668"/>
      </p:ext>
    </p:extLst>
  </p:cSld>
  <p:clrMapOvr>
    <a:masterClrMapping/>
  </p:clrMapOvr>
  <p:transition advClick="0" advTm="262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918789"/>
      </p:ext>
    </p:extLst>
  </p:cSld>
  <p:clrMapOvr>
    <a:masterClrMapping/>
  </p:clrMapOvr>
  <p:transition advClick="0" advTm="2627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09646"/>
      </p:ext>
    </p:extLst>
  </p:cSld>
  <p:clrMapOvr>
    <a:masterClrMapping/>
  </p:clrMapOvr>
  <p:transition advClick="0" advTm="2627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 advTm="2627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 advTm="2627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 advTm="2627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 advTm="2627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 advTm="2627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 advTm="2627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 advTm="262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287128"/>
      </p:ext>
    </p:extLst>
  </p:cSld>
  <p:clrMapOvr>
    <a:masterClrMapping/>
  </p:clrMapOvr>
  <p:transition advClick="0" advTm="2627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 advTm="2627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 advTm="2627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 advTm="2627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 advTm="2627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 advTm="262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73479"/>
      </p:ext>
    </p:extLst>
  </p:cSld>
  <p:clrMapOvr>
    <a:masterClrMapping/>
  </p:clrMapOvr>
  <p:transition advClick="0" advTm="262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8583"/>
      </p:ext>
    </p:extLst>
  </p:cSld>
  <p:clrMapOvr>
    <a:masterClrMapping/>
  </p:clrMapOvr>
  <p:transition advClick="0" advTm="262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197355"/>
      </p:ext>
    </p:extLst>
  </p:cSld>
  <p:clrMapOvr>
    <a:masterClrMapping/>
  </p:clrMapOvr>
  <p:transition advClick="0" advTm="262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155923"/>
      </p:ext>
    </p:extLst>
  </p:cSld>
  <p:clrMapOvr>
    <a:masterClrMapping/>
  </p:clrMapOvr>
  <p:transition advClick="0" advTm="262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585"/>
      </p:ext>
    </p:extLst>
  </p:cSld>
  <p:clrMapOvr>
    <a:masterClrMapping/>
  </p:clrMapOvr>
  <p:transition advClick="0" advTm="262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4779"/>
      </p:ext>
    </p:extLst>
  </p:cSld>
  <p:clrMapOvr>
    <a:masterClrMapping/>
  </p:clrMapOvr>
  <p:transition advClick="0" advTm="262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79221"/>
      </p:ext>
    </p:extLst>
  </p:cSld>
  <p:clrMapOvr>
    <a:masterClrMapping/>
  </p:clrMapOvr>
  <p:transition advClick="0" advTm="262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9Slide.vn - 2019">
            <a:extLst>
              <a:ext uri="{FF2B5EF4-FFF2-40B4-BE49-F238E27FC236}">
                <a16:creationId xmlns:a16="http://schemas.microsoft.com/office/drawing/2014/main" xmlns="" id="{A5FF1AF3-48FD-4275-AC12-467B7A3572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3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advClick="0" advTm="2627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xmlns="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 advTm="262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4.emf"/><Relationship Id="rId3" Type="http://schemas.microsoft.com/office/2007/relationships/media" Target="../media/media3.mp3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4.emf"/><Relationship Id="rId10" Type="http://schemas.openxmlformats.org/officeDocument/2006/relationships/image" Target="../media/image27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1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image" Target="../media/image3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4.emf"/><Relationship Id="rId10" Type="http://schemas.openxmlformats.org/officeDocument/2006/relationships/image" Target="../media/image27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43.png"/><Relationship Id="rId5" Type="http://schemas.openxmlformats.org/officeDocument/2006/relationships/image" Target="../media/image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CD1E0-05CD-3288-592D-1ED0FC474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90" y="-1856601"/>
            <a:ext cx="12202003" cy="8714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48971E-B2B0-B263-E954-FC7506C3F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" y="2637739"/>
            <a:ext cx="2929194" cy="4030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40B042-1094-DC4A-BBE4-D060846E69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9E66F34-2FAD-C93A-EEB3-A47D7B4B7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2" y="2638584"/>
            <a:ext cx="1960807" cy="743187"/>
          </a:xfrm>
          <a:prstGeom prst="rect">
            <a:avLst/>
          </a:prstGeom>
        </p:spPr>
      </p:pic>
      <p:pic>
        <p:nvPicPr>
          <p:cNvPr id="6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1D8C4651-7D46-D289-BBBD-A61D693DA9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06EA75-7F6F-966B-E883-92417F61F3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F04669-4B53-2F4E-A3FD-EBA58B5D5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D93D8F-2FFC-FD03-3823-F7028072378A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F14869-C512-2420-0917-46C9F4453DE2}"/>
              </a:ext>
            </a:extLst>
          </p:cNvPr>
          <p:cNvSpPr txBox="1"/>
          <p:nvPr/>
        </p:nvSpPr>
        <p:spPr>
          <a:xfrm>
            <a:off x="3048000" y="3582412"/>
            <a:ext cx="9994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lời là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6339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284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64634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4DCE49-4BA3-5B16-5463-351D166E3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4B9187-44D4-49BD-3F7C-D2721F92C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AE3AF9-5AC9-32B7-27F1-565E55B19E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05199A-B02A-CEEC-0B88-E07ABA6D6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AD7A72-9AEF-CE5B-E52D-A6355FBBEE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781D82-6ADB-5E16-768D-F7D59BE000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BB9D8C-80D7-FFC7-3EB6-D5B081E65E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F691CE0-DF3A-E0B4-E6C8-716F9DA58914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1916FE-2A8B-6DA4-4F80-3FD257082C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C0D9AA-243E-5AEA-6A98-9A4C03B253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D7F3EAA-E6B1-4393-2C00-B31F3018AE70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BBE4C401-E215-39AD-4C92-E73DFBE0A467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4C6593C-6D55-9A90-FC4C-08A95A66A864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Lên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kế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AB3B257-4CE8-1252-9B6B-B592C7A77814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76FDF6F-01CC-0CC5-00F2-CA1BC1066845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9F226DF-DA47-5A5E-3F3A-4CA2E5EB8C7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màu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sắc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phù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7253304-E9F6-7337-1058-F39718EDB46B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5A7EA7D-256B-D8F0-EDD7-EFCE9EE3D47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45A306D-6DEF-298E-9468-2FF1A02131CB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chi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phí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1B2EA88-AD83-9E10-E6F9-1EC24AE3FA0C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EE27DFB8-D7BF-8F91-174D-9216346A5E98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D2CB58EB-4484-0268-7C6D-64D81F09CC39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4" name="Picture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8B426A-485B-B11F-D319-5F309A7F05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65BFD08-C2D5-2B06-860F-A9983233136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627A3D5-0A48-75C8-DB31-8C2996B3180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BDE7D222-4E0A-B997-2693-534445DC2C10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00D2BBEA-7519-DC1F-7ABD-883B72EB3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BEB4FA59-F0D4-FDB8-1074-BF176B8E28C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trọng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DEDBD39-A197-C384-78D7-AB4A4967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1CCCB1C8-33C7-582F-AAEE-5A9647C281FB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BE1FE96-3284-43C2-FE53-1ABADF1197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E635E43-B3CF-F781-87A1-23E28B72CC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BC99FFE-AD61-310F-B33E-B5CF33A9F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35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B1E171F0-BF3B-CB91-8849-D3FCF439AC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79AC6BF-B6B4-7585-AF19-79F2DB9D0F20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327569-D6C8-960E-D82E-83032E9F3183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200752575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4C0AF1B-EBAA-5BCB-527B-84A52E432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8D43D37-50CE-3FFF-4480-1D4DEC6B5A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146A2DD-EF3E-2516-BF29-535D341F9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A9EFB6D-3DD2-AA6F-C89C-A9398002E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B904419-88FB-5BFE-E644-763B1DAD89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DEF1690-D8F3-F30B-62CF-9E19E0B020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72D8FF2-90B0-8F8E-594C-7A8D1DA6FE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23C311A-60F1-8606-84D5-AD596D250503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7A56D59-534A-A573-2A95-9990D97B64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22123BD-8B1E-9626-611B-ACFABB8611B8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0703108-DAED-37AA-6A0B-85128630CCA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D0465F9F-49E1-23CC-6C49-EB9026ABD9B1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chi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phí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760F826-2907-D2C6-E613-3F37ABBCCF82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E2D5BAD-A23D-3083-1B83-0439450FC2CC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FB4233C5-D7B7-95C0-C3CA-4F4AACBDDF3E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mẫu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A657B13-7716-1871-0216-AEA16BD6E836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6C65A47C-1200-3B5C-1AE4-946C8488D759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01170DE0-979D-2CE7-A426-8500A2E48697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96AE2CB4-4B55-31AB-91C1-A1E9388A8639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ABA07F04-A44B-C52A-53C9-EBD6BE33E28D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9199AE46-350D-2EA9-3E19-FA6A83D98BA9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phác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thảo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lựa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liệu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cụ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13F8D961-BB8B-3355-B8F5-A1829DFB7B9A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8CDF5400-EC67-D4BB-8422-87736A06292C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8F0B8332-741A-7316-6CCC-0F95551CE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B2A3D944-3641-5874-6BB1-4E0CD81696B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Đâu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phải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bước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sản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phẩm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6FC7EEF9-6C77-3CFF-F6B7-D63421936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6254CA2C-3EE0-D5EF-7494-11A68477A940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749F6D23-DD04-7F6F-6E64-57E879E1B7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A110CA1-2693-BF74-57C9-70A3D54DB3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6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648D90C-6BE4-526B-40DC-63728B38C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68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89FD9FE7-E0FB-4CB9-0292-4260A3CAD5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2087E331-48B6-7078-0EDE-93178C65A5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70" name="Picture 6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FEBED76-16A0-C434-E1B7-909FCBE4FE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65786C2-E8A9-C41F-5342-4A1976E6A042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09B52E4-0457-3281-9497-E8515BD3243D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936687080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5122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46341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1C34697A-0AC7-65AD-14D0-B6097A899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1008A7D-8280-4745-E235-CFF752ED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A9756D8-3A34-47C3-28D3-BA8482AD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618D5BF-CE32-7CAB-AC34-6ACD799AE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C7EEF20-454A-1E04-19AE-2A402A5A96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AADD209-F840-61BE-F949-289F2D7E1A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EECDB90-2A35-86D0-B3FC-AC2ACD2EF8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DEBF732-D770-7CDD-ADC7-9EB672A4F58C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A5C3104-1F12-08C5-F029-0303AD8E21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0F018BAC-1732-9019-D2C0-CA3241706842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8519FAA-BCCD-76AA-9119-27A3C03C1F16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567D4153-7425-3527-3F3F-4585FF1EF735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Minh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Hạnh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FD587FD9-BEBB-FBF9-96AA-4C4145442619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8A95098B-930F-B3CF-2427-1CD13512EF1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DCE86CC4-7E18-9839-5001-5A6C3A1D93C5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Phượng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DC2D6238-EC2B-8944-26BB-FF3396D59B7F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5400FE8D-4B5D-8B0F-87D7-5D55F770153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99CEFF5C-12E7-BEC2-694C-44500EACCA76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Sơn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Tùng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84BA5032-7B33-4C51-14EB-E4FF0D56ACA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D653F9C-A5E8-7F84-0484-B3F92B3DAC4F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ABF479C9-DFCA-CB49-0BD2-EE9308FDE87A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Quyền</a:t>
              </a:r>
              <a:r>
                <a:rPr lang="en-US" sz="24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Linh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BC43046-F731-5599-C72F-D33EF92BDDCA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AC95E6D-F2B2-12D5-A151-11FB706B1C36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4755CD7E-0305-9698-6E89-E38136135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97EB8F7B-5C87-3976-B32C-334B0F68FABF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Ai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nhà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thời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trang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sz="2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ta?</a:t>
                </a:r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491D295D-B699-B2B3-8BD6-5256B3692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CA7AEDD-4202-481D-0246-4680AC107B0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449C2D9D-ED55-AECA-AE16-7F02999DD5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38C76A5B-563F-DF5B-7626-B755E7FA68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6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1DE8C828-5C0E-7F58-C744-88A9EC16A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68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A0E2FFCE-3798-98AC-E92D-E7B12D65C8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1B30ABA2-83C8-0A86-C55F-DA97F448F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70" name="Picture 6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2F198DE-A144-99F4-30B6-9B3C6A29F5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560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457200"/>
            <a:ext cx="13264789" cy="11807346"/>
          </a:xfrm>
          <a:prstGeom prst="rect">
            <a:avLst/>
          </a:prstGeom>
        </p:spPr>
      </p:pic>
      <p:sp>
        <p:nvSpPr>
          <p:cNvPr id="26" name="9"/>
          <p:cNvSpPr/>
          <p:nvPr/>
        </p:nvSpPr>
        <p:spPr>
          <a:xfrm>
            <a:off x="2288825" y="1421653"/>
            <a:ext cx="8038492" cy="467035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pic>
        <p:nvPicPr>
          <p:cNvPr id="8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6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3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1" name="2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2" name="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67BCDC-C51E-48B2-A341-98258E174A9D}"/>
              </a:ext>
            </a:extLst>
          </p:cNvPr>
          <p:cNvSpPr txBox="1"/>
          <p:nvPr/>
        </p:nvSpPr>
        <p:spPr>
          <a:xfrm>
            <a:off x="2764477" y="3151242"/>
            <a:ext cx="686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82B6A13-FF5C-406C-921A-D25B98564154}"/>
              </a:ext>
            </a:extLst>
          </p:cNvPr>
          <p:cNvSpPr txBox="1"/>
          <p:nvPr/>
        </p:nvSpPr>
        <p:spPr>
          <a:xfrm>
            <a:off x="1978920" y="4096624"/>
            <a:ext cx="865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7F0B9BE-0FB7-F3E6-52A5-DE3BDD39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48889B1-7ED9-425D-D1B7-4B635F67A6DA}"/>
              </a:ext>
            </a:extLst>
          </p:cNvPr>
          <p:cNvGrpSpPr/>
          <p:nvPr/>
        </p:nvGrpSpPr>
        <p:grpSpPr bwMode="auto">
          <a:xfrm>
            <a:off x="4114800" y="189827"/>
            <a:ext cx="4324363" cy="1592512"/>
            <a:chOff x="183" y="661"/>
            <a:chExt cx="2616" cy="8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B33345D-8AEC-E157-3334-EC5D2C442CB9}"/>
                </a:ext>
              </a:extLst>
            </p:cNvPr>
            <p:cNvGrpSpPr/>
            <p:nvPr/>
          </p:nvGrpSpPr>
          <p:grpSpPr bwMode="auto">
            <a:xfrm>
              <a:off x="183" y="661"/>
              <a:ext cx="2616" cy="867"/>
              <a:chOff x="2163" y="1313"/>
              <a:chExt cx="1300" cy="149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795CBB2F-83AA-FE65-1375-08F8E6C02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2" y="1961"/>
                <a:ext cx="81" cy="5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53F313A7-B376-D5B9-26A2-7C347B6153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4" y="1961"/>
                <a:ext cx="81" cy="566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F766C217-B3C1-6473-A0B6-4EE73AB39D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61"/>
                <a:ext cx="1300" cy="566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BE7FA30E-6818-7F5C-F030-A178C1855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B1B30F6A-38C6-1D63-CF37-1FB71520B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1961"/>
                <a:ext cx="1170" cy="566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A74EBFA7-F508-DCD7-5158-C5FD8FADE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7C9E3089-7CBF-DAAC-BC25-877079A844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2" y="1678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40656C4A-9917-9C4D-CBB0-F29BAA4DB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92" y="1313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7739E5A8-1088-0FAF-61AC-A89A8E285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505"/>
                <a:ext cx="1084" cy="12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</p:grp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xmlns="" id="{6475EBF1-4D6B-4886-4AAC-DC193E260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" y="997"/>
              <a:ext cx="2512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 Box 20">
            <a:extLst>
              <a:ext uri="{FF2B5EF4-FFF2-40B4-BE49-F238E27FC236}">
                <a16:creationId xmlns:a16="http://schemas.microsoft.com/office/drawing/2014/main" xmlns="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89568"/>
            <a:ext cx="89649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TRÒ CHƠI: CHÍN NGƯỜI MƯỜI Ý</a:t>
            </a:r>
            <a:endParaRPr lang="en-US" altLang="en-US" sz="4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xmlns="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278" y="3733800"/>
            <a:ext cx="975852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/>
              <a:t>vẽ</a:t>
            </a:r>
            <a:r>
              <a:rPr lang="en-US" sz="2800" dirty="0"/>
              <a:t> 1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tam </a:t>
            </a:r>
            <a:r>
              <a:rPr lang="en-US" sz="2800" dirty="0" err="1"/>
              <a:t>giác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, </a:t>
            </a:r>
            <a:r>
              <a:rPr lang="en-US" sz="2800" dirty="0" err="1"/>
              <a:t>sáu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3036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4137"/>
            <a:ext cx="12115800" cy="32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xmlns="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290" y="1285714"/>
            <a:ext cx="7157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(T1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973389" y="2042143"/>
            <a:ext cx="9066210" cy="1520564"/>
            <a:chOff x="3048000" y="1999860"/>
            <a:chExt cx="8437650" cy="1152416"/>
          </a:xfrm>
        </p:grpSpPr>
        <p:sp>
          <p:nvSpPr>
            <p:cNvPr id="19" name="Oval 18"/>
            <p:cNvSpPr/>
            <p:nvPr/>
          </p:nvSpPr>
          <p:spPr>
            <a:xfrm>
              <a:off x="3048000" y="2360277"/>
              <a:ext cx="687734" cy="64237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70443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952309" y="1999860"/>
              <a:ext cx="7533341" cy="1152416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Sau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039851" y="3700325"/>
            <a:ext cx="8999747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lvl="1"/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muốn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latin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endPara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lvl="1"/>
              <a:r>
                <a:rPr lang="en-US" sz="2000" b="1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nghệ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kế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;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kế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 smtClean="0">
                  <a:latin typeface="Tahoma" panose="020B0604030504040204" pitchFamily="34" charset="0"/>
                  <a:cs typeface="Tahoma" panose="020B0604030504040204" pitchFamily="34" charset="0"/>
                </a:rPr>
                <a:t>là</a:t>
              </a:r>
              <a:endPara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lvl="1"/>
              <a:r>
                <a:rPr lang="en-US" sz="2000" b="1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quá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sáng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6AE5D9F-58EF-7E2B-2B6C-6DACEFCA92E5}"/>
              </a:ext>
            </a:extLst>
          </p:cNvPr>
          <p:cNvGrpSpPr/>
          <p:nvPr/>
        </p:nvGrpSpPr>
        <p:grpSpPr>
          <a:xfrm>
            <a:off x="2420448" y="5237154"/>
            <a:ext cx="9619151" cy="1361138"/>
            <a:chOff x="2694888" y="2510833"/>
            <a:chExt cx="8179860" cy="98511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18ABDC31-7CA5-8108-BDBD-51ED45D7FE9D}"/>
                </a:ext>
              </a:extLst>
            </p:cNvPr>
            <p:cNvSpPr/>
            <p:nvPr/>
          </p:nvSpPr>
          <p:spPr>
            <a:xfrm>
              <a:off x="2694888" y="2540509"/>
              <a:ext cx="833241" cy="6906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3" name="Chevron 64">
              <a:extLst>
                <a:ext uri="{FF2B5EF4-FFF2-40B4-BE49-F238E27FC236}">
                  <a16:creationId xmlns:a16="http://schemas.microsoft.com/office/drawing/2014/main" xmlns="" id="{15963F39-696A-1CF2-A567-7E1DFCF2DE82}"/>
                </a:ext>
              </a:extLst>
            </p:cNvPr>
            <p:cNvSpPr/>
            <p:nvPr/>
          </p:nvSpPr>
          <p:spPr>
            <a:xfrm>
              <a:off x="3499171" y="2653344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AutoShape 47">
              <a:extLst>
                <a:ext uri="{FF2B5EF4-FFF2-40B4-BE49-F238E27FC236}">
                  <a16:creationId xmlns:a16="http://schemas.microsoft.com/office/drawing/2014/main" xmlns="" id="{989AC840-F53C-961E-ECE1-24C950CB5D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96651" y="2510833"/>
              <a:ext cx="6978097" cy="985114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lvl="1"/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chính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thiết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kế</a:t>
              </a:r>
              <a:r>
                <a:rPr lang="en-U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A21520-7F82-42AA-BC4D-B490D9F4E26B}"/>
              </a:ext>
            </a:extLst>
          </p:cNvPr>
          <p:cNvSpPr/>
          <p:nvPr/>
        </p:nvSpPr>
        <p:spPr>
          <a:xfrm>
            <a:off x="2971800" y="609600"/>
            <a:ext cx="934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5931"/>
            <a:ext cx="11353800" cy="53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A21520-7F82-42AA-BC4D-B490D9F4E26B}"/>
              </a:ext>
            </a:extLst>
          </p:cNvPr>
          <p:cNvSpPr/>
          <p:nvPr/>
        </p:nvSpPr>
        <p:spPr>
          <a:xfrm>
            <a:off x="3048000" y="531651"/>
            <a:ext cx="934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1620" y="4038600"/>
            <a:ext cx="2080260" cy="541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Sản</a:t>
            </a:r>
            <a:r>
              <a:rPr lang="en-US" sz="3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xuất</a:t>
            </a:r>
            <a:endParaRPr lang="en-US" sz="30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33600"/>
            <a:ext cx="27051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133600"/>
            <a:ext cx="2590800" cy="19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86600" y="4038599"/>
            <a:ext cx="4267200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Vận</a:t>
            </a:r>
            <a:r>
              <a:rPr lang="en-US" sz="3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hành</a:t>
            </a:r>
            <a:r>
              <a:rPr lang="en-US" sz="3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sử</a:t>
            </a:r>
            <a:r>
              <a:rPr lang="en-US" sz="3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dụng</a:t>
            </a:r>
            <a:endParaRPr lang="en-US" sz="30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6400" y="6172199"/>
            <a:ext cx="2080260" cy="541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Thiết</a:t>
            </a:r>
            <a:r>
              <a:rPr lang="en-US" sz="300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kế</a:t>
            </a:r>
            <a:endParaRPr lang="en-US" sz="30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4624912"/>
            <a:ext cx="2590800" cy="1547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975" y="4693704"/>
            <a:ext cx="2790825" cy="17070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39000" y="6149949"/>
            <a:ext cx="4267200" cy="541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Bảo</a:t>
            </a:r>
            <a:r>
              <a:rPr lang="en-US" sz="3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dưỡng</a:t>
            </a:r>
            <a:r>
              <a:rPr lang="en-US" sz="3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, </a:t>
            </a:r>
            <a:r>
              <a:rPr lang="en-US" sz="3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sửa</a:t>
            </a:r>
            <a:r>
              <a:rPr lang="en-US" sz="3000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chữa</a:t>
            </a:r>
            <a:endParaRPr lang="en-US" sz="30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520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A21520-7F82-42AA-BC4D-B490D9F4E26B}"/>
              </a:ext>
            </a:extLst>
          </p:cNvPr>
          <p:cNvSpPr/>
          <p:nvPr/>
        </p:nvSpPr>
        <p:spPr>
          <a:xfrm>
            <a:off x="2971800" y="609600"/>
            <a:ext cx="934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52600"/>
            <a:ext cx="10668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196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4A21520-7F82-42AA-BC4D-B490D9F4E26B}"/>
              </a:ext>
            </a:extLst>
          </p:cNvPr>
          <p:cNvSpPr/>
          <p:nvPr/>
        </p:nvSpPr>
        <p:spPr>
          <a:xfrm>
            <a:off x="2895600" y="533400"/>
            <a:ext cx="716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2971800"/>
            <a:ext cx="10795000" cy="13767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600" dirty="0" err="1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600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7030A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7924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7F0B9BE-0FB7-F3E6-52A5-DE3BDD39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48889B1-7ED9-425D-D1B7-4B635F67A6DA}"/>
              </a:ext>
            </a:extLst>
          </p:cNvPr>
          <p:cNvGrpSpPr/>
          <p:nvPr/>
        </p:nvGrpSpPr>
        <p:grpSpPr bwMode="auto">
          <a:xfrm>
            <a:off x="4114800" y="189827"/>
            <a:ext cx="4324363" cy="1592512"/>
            <a:chOff x="183" y="661"/>
            <a:chExt cx="2616" cy="8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B33345D-8AEC-E157-3334-EC5D2C442CB9}"/>
                </a:ext>
              </a:extLst>
            </p:cNvPr>
            <p:cNvGrpSpPr/>
            <p:nvPr/>
          </p:nvGrpSpPr>
          <p:grpSpPr bwMode="auto">
            <a:xfrm>
              <a:off x="183" y="661"/>
              <a:ext cx="2616" cy="867"/>
              <a:chOff x="2163" y="1313"/>
              <a:chExt cx="1300" cy="149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795CBB2F-83AA-FE65-1375-08F8E6C02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2" y="1961"/>
                <a:ext cx="81" cy="5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53F313A7-B376-D5B9-26A2-7C347B6153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4" y="1961"/>
                <a:ext cx="81" cy="566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F766C217-B3C1-6473-A0B6-4EE73AB39D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61"/>
                <a:ext cx="1300" cy="566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BE7FA30E-6818-7F5C-F030-A178C1855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B1B30F6A-38C6-1D63-CF37-1FB71520B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1961"/>
                <a:ext cx="1170" cy="566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A74EBFA7-F508-DCD7-5158-C5FD8FADE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7C9E3089-7CBF-DAAC-BC25-877079A844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2" y="1678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40656C4A-9917-9C4D-CBB0-F29BAA4DB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92" y="1313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7739E5A8-1088-0FAF-61AC-A89A8E285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505"/>
                <a:ext cx="1084" cy="12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</p:grp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xmlns="" id="{6475EBF1-4D6B-4886-4AAC-DC193E260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" y="997"/>
              <a:ext cx="2512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 Box 20">
            <a:extLst>
              <a:ext uri="{FF2B5EF4-FFF2-40B4-BE49-F238E27FC236}">
                <a16:creationId xmlns:a16="http://schemas.microsoft.com/office/drawing/2014/main" xmlns="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89568"/>
            <a:ext cx="896492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n-US" sz="4000" dirty="0" err="1"/>
              <a:t>T</a:t>
            </a:r>
            <a:r>
              <a:rPr lang="en-US" sz="4000" dirty="0" err="1" smtClean="0"/>
              <a:t>ìm</a:t>
            </a:r>
            <a:r>
              <a:rPr lang="en-US" sz="4000" dirty="0" smtClean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</a:t>
            </a:r>
            <a:r>
              <a:rPr lang="en-US" sz="4000" dirty="0" err="1"/>
              <a:t>phẩm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nghệ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mục</a:t>
            </a:r>
            <a:r>
              <a:rPr lang="en-US" sz="4000" dirty="0"/>
              <a:t> </a:t>
            </a:r>
            <a:r>
              <a:rPr lang="en-US" sz="4000" dirty="0" err="1"/>
              <a:t>đích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. HS so </a:t>
            </a:r>
            <a:r>
              <a:rPr lang="en-US" sz="4000" dirty="0" err="1"/>
              <a:t>sánh</a:t>
            </a:r>
            <a:r>
              <a:rPr lang="en-US" sz="4000" dirty="0"/>
              <a:t> </a:t>
            </a:r>
            <a:r>
              <a:rPr lang="en-US" sz="4000" dirty="0" err="1"/>
              <a:t>thiết</a:t>
            </a:r>
            <a:r>
              <a:rPr lang="en-US" sz="4000" dirty="0"/>
              <a:t> </a:t>
            </a:r>
            <a:r>
              <a:rPr lang="en-US" sz="4000" dirty="0" err="1"/>
              <a:t>kế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</a:t>
            </a:r>
            <a:r>
              <a:rPr lang="en-US" sz="4000" dirty="0" err="1"/>
              <a:t>phẩm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nghệ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sự</a:t>
            </a:r>
            <a:r>
              <a:rPr lang="en-US" sz="4000" dirty="0"/>
              <a:t> </a:t>
            </a:r>
            <a:r>
              <a:rPr lang="en-US" sz="4000" dirty="0" err="1"/>
              <a:t>khác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đó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819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827"/>
  <p:tag name="ISPRING_CUSTOM_TIMING_USED" val="1"/>
  <p:tag name="GENSWF_SLIDE_UID" val="{957E6C08-DF9D-475A-AECC-A22DB588417D}:256"/>
  <p:tag name="GENSWF_SLIDE_TITLE" val="Lời chúc"/>
  <p:tag name="ISPRING_SLIDE_INDENT_LEVEL" val="0"/>
  <p:tag name="ISPRING_SLIDE_ID_2" val="{EE481861-D94E-4419-9BEE-1020292BBFFD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 panose="020F0302020204030204"/>
        <a:ea typeface="华康少女文字W5"/>
        <a:cs typeface=""/>
      </a:majorFont>
      <a:minorFont>
        <a:latin typeface="DFPOP1-W9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11118</TotalTime>
  <Words>572</Words>
  <Application>Microsoft Office PowerPoint</Application>
  <PresentationFormat>Widescreen</PresentationFormat>
  <Paragraphs>77</Paragraphs>
  <Slides>14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Tahoma</vt:lpstr>
      <vt:lpstr>等线</vt:lpstr>
      <vt:lpstr>#9Slide02 Noi dung rat dai</vt:lpstr>
      <vt:lpstr>Verdana</vt:lpstr>
      <vt:lpstr>华康少女文字W5</vt:lpstr>
      <vt:lpstr>#9Slide02 Tieu de rat dai 01</vt:lpstr>
      <vt:lpstr>宋体</vt:lpstr>
      <vt:lpstr>DFPOP1-W9</vt:lpstr>
      <vt:lpstr>Calibri Light</vt:lpstr>
      <vt:lpstr>Calibri</vt:lpstr>
      <vt:lpstr>iCiel Cadena</vt:lpstr>
      <vt:lpstr>Times New Roman</vt:lpstr>
      <vt:lpstr>Arial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PhiLong</cp:lastModifiedBy>
  <cp:revision>1266</cp:revision>
  <dcterms:created xsi:type="dcterms:W3CDTF">2021-09-19T04:33:01Z</dcterms:created>
  <dcterms:modified xsi:type="dcterms:W3CDTF">2024-08-05T09:27:11Z</dcterms:modified>
  <cp:category>9Slide.vn</cp:category>
</cp:coreProperties>
</file>